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handoutMasterIdLst>
    <p:handoutMasterId r:id="rId18"/>
  </p:handoutMasterIdLst>
  <p:sldIdLst>
    <p:sldId id="279" r:id="rId5"/>
    <p:sldId id="291" r:id="rId6"/>
    <p:sldId id="282" r:id="rId7"/>
    <p:sldId id="277" r:id="rId8"/>
    <p:sldId id="287" r:id="rId9"/>
    <p:sldId id="300" r:id="rId10"/>
    <p:sldId id="298" r:id="rId11"/>
    <p:sldId id="297" r:id="rId12"/>
    <p:sldId id="299" r:id="rId13"/>
    <p:sldId id="290" r:id="rId14"/>
    <p:sldId id="274" r:id="rId15"/>
    <p:sldId id="271" r:id="rId16"/>
  </p:sldIdLst>
  <p:sldSz cx="12188825" cy="6858000"/>
  <p:notesSz cx="6858000" cy="9144000"/>
  <p:defaultTextStyle>
    <a:defPPr rtl="0">
      <a:defRPr lang="ru-ru"/>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0CBBDA46-4DF0-4A98-BF1A-DED491D1A1E7}">
          <p14:sldIdLst>
            <p14:sldId id="279"/>
            <p14:sldId id="291"/>
            <p14:sldId id="282"/>
            <p14:sldId id="277"/>
            <p14:sldId id="287"/>
            <p14:sldId id="300"/>
            <p14:sldId id="298"/>
            <p14:sldId id="297"/>
            <p14:sldId id="299"/>
            <p14:sldId id="290"/>
            <p14:sldId id="274"/>
            <p14:sldId id="271"/>
          </p14:sldIdLst>
        </p14:section>
      </p14:sectionLst>
    </p:ex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4280" autoAdjust="0"/>
  </p:normalViewPr>
  <p:slideViewPr>
    <p:cSldViewPr>
      <p:cViewPr varScale="1">
        <p:scale>
          <a:sx n="72" d="100"/>
          <a:sy n="72" d="100"/>
        </p:scale>
        <p:origin x="522" y="7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6589A-6647-4A43-975A-087148CE64A7}" type="doc">
      <dgm:prSet loTypeId="urn:microsoft.com/office/officeart/2005/8/layout/vList3" loCatId="list" qsTypeId="urn:microsoft.com/office/officeart/2005/8/quickstyle/simple1" qsCatId="simple" csTypeId="urn:microsoft.com/office/officeart/2005/8/colors/accent0_3" csCatId="mainScheme" phldr="1"/>
      <dgm:spPr/>
    </dgm:pt>
    <dgm:pt modelId="{A8DE72FB-A0EB-40F7-A7F1-689FD7C81BD3}">
      <dgm:prSet phldrT="[Текст]"/>
      <dgm:spPr/>
      <dgm:t>
        <a:bodyPr/>
        <a:lstStyle/>
        <a:p>
          <a:r>
            <a:rPr lang="ru-RU" dirty="0"/>
            <a:t>Словенцы</a:t>
          </a:r>
        </a:p>
      </dgm:t>
    </dgm:pt>
    <dgm:pt modelId="{861880BD-64EC-4043-AC10-10CBCA675900}" type="parTrans" cxnId="{942295AB-A776-43ED-BBA2-40C62ECCAAD0}">
      <dgm:prSet/>
      <dgm:spPr/>
      <dgm:t>
        <a:bodyPr/>
        <a:lstStyle/>
        <a:p>
          <a:endParaRPr lang="ru-RU"/>
        </a:p>
      </dgm:t>
    </dgm:pt>
    <dgm:pt modelId="{F646BFEE-B098-4E0C-9796-26DEEAAF65A0}" type="sibTrans" cxnId="{942295AB-A776-43ED-BBA2-40C62ECCAAD0}">
      <dgm:prSet/>
      <dgm:spPr/>
      <dgm:t>
        <a:bodyPr/>
        <a:lstStyle/>
        <a:p>
          <a:endParaRPr lang="ru-RU"/>
        </a:p>
      </dgm:t>
    </dgm:pt>
    <dgm:pt modelId="{F0785338-5C6B-47FA-8943-DF4131180907}">
      <dgm:prSet phldrT="[Текст]"/>
      <dgm:spPr/>
      <dgm:t>
        <a:bodyPr/>
        <a:lstStyle/>
        <a:p>
          <a:r>
            <a:rPr lang="ru-RU" dirty="0"/>
            <a:t>Черногорцы</a:t>
          </a:r>
        </a:p>
      </dgm:t>
    </dgm:pt>
    <dgm:pt modelId="{14AFE5F8-8F48-4B38-A3C3-5C125EC96266}" type="parTrans" cxnId="{49698692-C1DA-4514-A6FB-115F63021483}">
      <dgm:prSet/>
      <dgm:spPr/>
      <dgm:t>
        <a:bodyPr/>
        <a:lstStyle/>
        <a:p>
          <a:endParaRPr lang="ru-RU"/>
        </a:p>
      </dgm:t>
    </dgm:pt>
    <dgm:pt modelId="{EFB00D8F-F975-4E12-A42C-7DBD7556BFD7}" type="sibTrans" cxnId="{49698692-C1DA-4514-A6FB-115F63021483}">
      <dgm:prSet/>
      <dgm:spPr/>
      <dgm:t>
        <a:bodyPr/>
        <a:lstStyle/>
        <a:p>
          <a:endParaRPr lang="ru-RU"/>
        </a:p>
      </dgm:t>
    </dgm:pt>
    <dgm:pt modelId="{FCC8EA5E-D1C0-4E82-90C0-621F99DFEC98}">
      <dgm:prSet phldrT="[Текст]"/>
      <dgm:spPr/>
      <dgm:t>
        <a:bodyPr/>
        <a:lstStyle/>
        <a:p>
          <a:r>
            <a:rPr lang="ru-RU" dirty="0"/>
            <a:t>Албанцы</a:t>
          </a:r>
        </a:p>
      </dgm:t>
    </dgm:pt>
    <dgm:pt modelId="{B5D613C4-CA6F-4B4B-87CE-B928D500A537}" type="parTrans" cxnId="{49D39645-9C75-4739-9D11-1E78226A1776}">
      <dgm:prSet/>
      <dgm:spPr/>
      <dgm:t>
        <a:bodyPr/>
        <a:lstStyle/>
        <a:p>
          <a:endParaRPr lang="ru-RU"/>
        </a:p>
      </dgm:t>
    </dgm:pt>
    <dgm:pt modelId="{A2ECCBEA-B874-4A8C-B2A3-53812295815C}" type="sibTrans" cxnId="{49D39645-9C75-4739-9D11-1E78226A1776}">
      <dgm:prSet/>
      <dgm:spPr/>
      <dgm:t>
        <a:bodyPr/>
        <a:lstStyle/>
        <a:p>
          <a:endParaRPr lang="ru-RU"/>
        </a:p>
      </dgm:t>
    </dgm:pt>
    <dgm:pt modelId="{8EDCD1D6-D288-4E61-A7AE-1000A6C2DA13}">
      <dgm:prSet/>
      <dgm:spPr/>
      <dgm:t>
        <a:bodyPr/>
        <a:lstStyle/>
        <a:p>
          <a:r>
            <a:rPr lang="ru-RU" dirty="0"/>
            <a:t>Сербы</a:t>
          </a:r>
        </a:p>
      </dgm:t>
    </dgm:pt>
    <dgm:pt modelId="{9A986838-D7AA-4B90-AE74-B5A411DAE0C0}" type="parTrans" cxnId="{26C68900-FFE0-4664-851C-7B1A8B491859}">
      <dgm:prSet/>
      <dgm:spPr/>
      <dgm:t>
        <a:bodyPr/>
        <a:lstStyle/>
        <a:p>
          <a:endParaRPr lang="ru-RU"/>
        </a:p>
      </dgm:t>
    </dgm:pt>
    <dgm:pt modelId="{23BB8AC5-A4C9-4D56-88A1-A64C2ED8C710}" type="sibTrans" cxnId="{26C68900-FFE0-4664-851C-7B1A8B491859}">
      <dgm:prSet/>
      <dgm:spPr/>
      <dgm:t>
        <a:bodyPr/>
        <a:lstStyle/>
        <a:p>
          <a:endParaRPr lang="ru-RU"/>
        </a:p>
      </dgm:t>
    </dgm:pt>
    <dgm:pt modelId="{237541A2-0036-452F-8F9B-F4440D6218D6}">
      <dgm:prSet/>
      <dgm:spPr/>
      <dgm:t>
        <a:bodyPr/>
        <a:lstStyle/>
        <a:p>
          <a:r>
            <a:rPr lang="ru-RU" dirty="0"/>
            <a:t>Хорваты</a:t>
          </a:r>
        </a:p>
      </dgm:t>
    </dgm:pt>
    <dgm:pt modelId="{1A8B03FD-EC21-42CD-A679-9647DE3474F6}" type="parTrans" cxnId="{1679F5C6-0871-4BF3-8166-EB056FACE0F8}">
      <dgm:prSet/>
      <dgm:spPr/>
      <dgm:t>
        <a:bodyPr/>
        <a:lstStyle/>
        <a:p>
          <a:endParaRPr lang="ru-RU"/>
        </a:p>
      </dgm:t>
    </dgm:pt>
    <dgm:pt modelId="{59D2EB2B-2819-4B5E-A28A-41182EBD90E4}" type="sibTrans" cxnId="{1679F5C6-0871-4BF3-8166-EB056FACE0F8}">
      <dgm:prSet/>
      <dgm:spPr/>
      <dgm:t>
        <a:bodyPr/>
        <a:lstStyle/>
        <a:p>
          <a:endParaRPr lang="ru-RU"/>
        </a:p>
      </dgm:t>
    </dgm:pt>
    <dgm:pt modelId="{53A4764D-1814-44EA-A169-37991324606B}">
      <dgm:prSet/>
      <dgm:spPr/>
      <dgm:t>
        <a:bodyPr/>
        <a:lstStyle/>
        <a:p>
          <a:r>
            <a:rPr lang="ru-RU" dirty="0"/>
            <a:t>Боснийцы</a:t>
          </a:r>
        </a:p>
      </dgm:t>
    </dgm:pt>
    <dgm:pt modelId="{87F38557-8355-4EC4-9A8B-F533262B65A6}" type="parTrans" cxnId="{608D52C7-F5BF-4501-AA2E-12FF199ABC23}">
      <dgm:prSet/>
      <dgm:spPr/>
      <dgm:t>
        <a:bodyPr/>
        <a:lstStyle/>
        <a:p>
          <a:endParaRPr lang="ru-RU"/>
        </a:p>
      </dgm:t>
    </dgm:pt>
    <dgm:pt modelId="{9916E120-5597-46ED-9C94-1296EA3499AA}" type="sibTrans" cxnId="{608D52C7-F5BF-4501-AA2E-12FF199ABC23}">
      <dgm:prSet/>
      <dgm:spPr/>
      <dgm:t>
        <a:bodyPr/>
        <a:lstStyle/>
        <a:p>
          <a:endParaRPr lang="ru-RU"/>
        </a:p>
      </dgm:t>
    </dgm:pt>
    <dgm:pt modelId="{AF4F3C39-891F-407F-BB11-9FD7E8E42A88}" type="pres">
      <dgm:prSet presAssocID="{FE76589A-6647-4A43-975A-087148CE64A7}" presName="linearFlow" presStyleCnt="0">
        <dgm:presLayoutVars>
          <dgm:dir/>
          <dgm:resizeHandles val="exact"/>
        </dgm:presLayoutVars>
      </dgm:prSet>
      <dgm:spPr/>
    </dgm:pt>
    <dgm:pt modelId="{05F8458D-C973-46CE-94AC-BE944B099D53}" type="pres">
      <dgm:prSet presAssocID="{A8DE72FB-A0EB-40F7-A7F1-689FD7C81BD3}" presName="composite" presStyleCnt="0"/>
      <dgm:spPr/>
    </dgm:pt>
    <dgm:pt modelId="{C48D701B-66AA-4A83-8B5D-AF0541500C1B}" type="pres">
      <dgm:prSet presAssocID="{A8DE72FB-A0EB-40F7-A7F1-689FD7C81BD3}" presName="imgShp" presStyleLbl="fgImgPlace1" presStyleIdx="0" presStyleCnt="6"/>
      <dgm:spPr>
        <a:solidFill>
          <a:schemeClr val="accent1"/>
        </a:solidFill>
      </dgm:spPr>
    </dgm:pt>
    <dgm:pt modelId="{992D1D90-78DA-4111-96EA-C278D3CD0863}" type="pres">
      <dgm:prSet presAssocID="{A8DE72FB-A0EB-40F7-A7F1-689FD7C81BD3}" presName="txShp" presStyleLbl="node1" presStyleIdx="0" presStyleCnt="6">
        <dgm:presLayoutVars>
          <dgm:bulletEnabled val="1"/>
        </dgm:presLayoutVars>
      </dgm:prSet>
      <dgm:spPr/>
    </dgm:pt>
    <dgm:pt modelId="{2A8FF917-24FE-4CD5-8E89-041D3B966CCA}" type="pres">
      <dgm:prSet presAssocID="{F646BFEE-B098-4E0C-9796-26DEEAAF65A0}" presName="spacing" presStyleCnt="0"/>
      <dgm:spPr/>
    </dgm:pt>
    <dgm:pt modelId="{4ED07152-C83F-4B23-91E1-ED9688122C4B}" type="pres">
      <dgm:prSet presAssocID="{237541A2-0036-452F-8F9B-F4440D6218D6}" presName="composite" presStyleCnt="0"/>
      <dgm:spPr/>
    </dgm:pt>
    <dgm:pt modelId="{5B20D341-99EE-4DD5-A07A-8C764A1DCEDC}" type="pres">
      <dgm:prSet presAssocID="{237541A2-0036-452F-8F9B-F4440D6218D6}" presName="imgShp" presStyleLbl="fgImgPlace1" presStyleIdx="1" presStyleCnt="6"/>
      <dgm:spPr>
        <a:solidFill>
          <a:srgbClr val="002060"/>
        </a:solidFill>
      </dgm:spPr>
    </dgm:pt>
    <dgm:pt modelId="{BD72821C-AB23-4254-9C57-80A696D8DBC1}" type="pres">
      <dgm:prSet presAssocID="{237541A2-0036-452F-8F9B-F4440D6218D6}" presName="txShp" presStyleLbl="node1" presStyleIdx="1" presStyleCnt="6">
        <dgm:presLayoutVars>
          <dgm:bulletEnabled val="1"/>
        </dgm:presLayoutVars>
      </dgm:prSet>
      <dgm:spPr/>
    </dgm:pt>
    <dgm:pt modelId="{6F1BD48D-8039-4DD1-90E7-5B53ACDB6950}" type="pres">
      <dgm:prSet presAssocID="{59D2EB2B-2819-4B5E-A28A-41182EBD90E4}" presName="spacing" presStyleCnt="0"/>
      <dgm:spPr/>
    </dgm:pt>
    <dgm:pt modelId="{4FF8B800-995C-45A2-BBA2-4C5FB6DC1633}" type="pres">
      <dgm:prSet presAssocID="{8EDCD1D6-D288-4E61-A7AE-1000A6C2DA13}" presName="composite" presStyleCnt="0"/>
      <dgm:spPr/>
    </dgm:pt>
    <dgm:pt modelId="{27B59991-7A96-44FF-9EDE-90F6CFA44370}" type="pres">
      <dgm:prSet presAssocID="{8EDCD1D6-D288-4E61-A7AE-1000A6C2DA13}" presName="imgShp" presStyleLbl="fgImgPlace1" presStyleIdx="2" presStyleCnt="6"/>
      <dgm:spPr>
        <a:solidFill>
          <a:schemeClr val="accent3">
            <a:lumMod val="60000"/>
            <a:lumOff val="40000"/>
          </a:schemeClr>
        </a:solidFill>
      </dgm:spPr>
    </dgm:pt>
    <dgm:pt modelId="{C3629155-B29E-4425-9924-762A769A63C6}" type="pres">
      <dgm:prSet presAssocID="{8EDCD1D6-D288-4E61-A7AE-1000A6C2DA13}" presName="txShp" presStyleLbl="node1" presStyleIdx="2" presStyleCnt="6">
        <dgm:presLayoutVars>
          <dgm:bulletEnabled val="1"/>
        </dgm:presLayoutVars>
      </dgm:prSet>
      <dgm:spPr/>
    </dgm:pt>
    <dgm:pt modelId="{15CD3AE0-1379-47B1-A5D3-5416F78EDD8A}" type="pres">
      <dgm:prSet presAssocID="{23BB8AC5-A4C9-4D56-88A1-A64C2ED8C710}" presName="spacing" presStyleCnt="0"/>
      <dgm:spPr/>
    </dgm:pt>
    <dgm:pt modelId="{0D7C97C6-84B8-4746-A8C3-267D977072AE}" type="pres">
      <dgm:prSet presAssocID="{F0785338-5C6B-47FA-8943-DF4131180907}" presName="composite" presStyleCnt="0"/>
      <dgm:spPr/>
    </dgm:pt>
    <dgm:pt modelId="{DFECFB76-2C0B-498E-84FD-6AA57AECA0B5}" type="pres">
      <dgm:prSet presAssocID="{F0785338-5C6B-47FA-8943-DF4131180907}" presName="imgShp" presStyleLbl="fgImgPlace1" presStyleIdx="3" presStyleCnt="6" custLinFactNeighborX="-7187" custLinFactNeighborY="-3976"/>
      <dgm:spPr>
        <a:solidFill>
          <a:srgbClr val="127C33"/>
        </a:solidFill>
        <a:ln>
          <a:noFill/>
        </a:ln>
      </dgm:spPr>
    </dgm:pt>
    <dgm:pt modelId="{87BB2333-4F9D-436B-89D1-58A92AA158F8}" type="pres">
      <dgm:prSet presAssocID="{F0785338-5C6B-47FA-8943-DF4131180907}" presName="txShp" presStyleLbl="node1" presStyleIdx="3" presStyleCnt="6">
        <dgm:presLayoutVars>
          <dgm:bulletEnabled val="1"/>
        </dgm:presLayoutVars>
      </dgm:prSet>
      <dgm:spPr/>
    </dgm:pt>
    <dgm:pt modelId="{FA9AC576-CEE1-4086-8EBA-C6E4BBA34E30}" type="pres">
      <dgm:prSet presAssocID="{EFB00D8F-F975-4E12-A42C-7DBD7556BFD7}" presName="spacing" presStyleCnt="0"/>
      <dgm:spPr/>
    </dgm:pt>
    <dgm:pt modelId="{C63AE72C-CD1A-478F-9201-C5D1678FF228}" type="pres">
      <dgm:prSet presAssocID="{FCC8EA5E-D1C0-4E82-90C0-621F99DFEC98}" presName="composite" presStyleCnt="0"/>
      <dgm:spPr/>
    </dgm:pt>
    <dgm:pt modelId="{69CE2390-6648-422F-870E-41BD966B281D}" type="pres">
      <dgm:prSet presAssocID="{FCC8EA5E-D1C0-4E82-90C0-621F99DFEC98}" presName="imgShp" presStyleLbl="fgImgPlace1" presStyleIdx="4" presStyleCnt="6"/>
      <dgm:spPr>
        <a:solidFill>
          <a:schemeClr val="accent1">
            <a:lumMod val="50000"/>
          </a:schemeClr>
        </a:solidFill>
      </dgm:spPr>
    </dgm:pt>
    <dgm:pt modelId="{F87A0153-75E0-482B-BAE6-34EEBCBCD6A3}" type="pres">
      <dgm:prSet presAssocID="{FCC8EA5E-D1C0-4E82-90C0-621F99DFEC98}" presName="txShp" presStyleLbl="node1" presStyleIdx="4" presStyleCnt="6">
        <dgm:presLayoutVars>
          <dgm:bulletEnabled val="1"/>
        </dgm:presLayoutVars>
      </dgm:prSet>
      <dgm:spPr/>
    </dgm:pt>
    <dgm:pt modelId="{AEC4D81D-FFE9-4A66-AFFE-8501DFF69AF1}" type="pres">
      <dgm:prSet presAssocID="{A2ECCBEA-B874-4A8C-B2A3-53812295815C}" presName="spacing" presStyleCnt="0"/>
      <dgm:spPr/>
    </dgm:pt>
    <dgm:pt modelId="{947B390A-0914-4652-8A7A-ABDB1EE2D966}" type="pres">
      <dgm:prSet presAssocID="{53A4764D-1814-44EA-A169-37991324606B}" presName="composite" presStyleCnt="0"/>
      <dgm:spPr/>
    </dgm:pt>
    <dgm:pt modelId="{5626EFF2-0F10-4028-A59C-3BAC19E70347}" type="pres">
      <dgm:prSet presAssocID="{53A4764D-1814-44EA-A169-37991324606B}" presName="imgShp" presStyleLbl="fgImgPlace1" presStyleIdx="5" presStyleCnt="6"/>
      <dgm:spPr>
        <a:solidFill>
          <a:srgbClr val="00B0F0"/>
        </a:solidFill>
      </dgm:spPr>
    </dgm:pt>
    <dgm:pt modelId="{5E670EFE-E9B7-47A6-9B5A-698E1A4332E3}" type="pres">
      <dgm:prSet presAssocID="{53A4764D-1814-44EA-A169-37991324606B}" presName="txShp" presStyleLbl="node1" presStyleIdx="5" presStyleCnt="6">
        <dgm:presLayoutVars>
          <dgm:bulletEnabled val="1"/>
        </dgm:presLayoutVars>
      </dgm:prSet>
      <dgm:spPr/>
    </dgm:pt>
  </dgm:ptLst>
  <dgm:cxnLst>
    <dgm:cxn modelId="{26C68900-FFE0-4664-851C-7B1A8B491859}" srcId="{FE76589A-6647-4A43-975A-087148CE64A7}" destId="{8EDCD1D6-D288-4E61-A7AE-1000A6C2DA13}" srcOrd="2" destOrd="0" parTransId="{9A986838-D7AA-4B90-AE74-B5A411DAE0C0}" sibTransId="{23BB8AC5-A4C9-4D56-88A1-A64C2ED8C710}"/>
    <dgm:cxn modelId="{E03B600E-E3BA-44A7-8076-3CF6CCCCBA64}" type="presOf" srcId="{F0785338-5C6B-47FA-8943-DF4131180907}" destId="{87BB2333-4F9D-436B-89D1-58A92AA158F8}" srcOrd="0" destOrd="0" presId="urn:microsoft.com/office/officeart/2005/8/layout/vList3"/>
    <dgm:cxn modelId="{5675ED19-4ED2-49F0-9B60-0728FF3571AE}" type="presOf" srcId="{53A4764D-1814-44EA-A169-37991324606B}" destId="{5E670EFE-E9B7-47A6-9B5A-698E1A4332E3}" srcOrd="0" destOrd="0" presId="urn:microsoft.com/office/officeart/2005/8/layout/vList3"/>
    <dgm:cxn modelId="{755A6C35-4B60-4278-B4A5-D747D60EFE95}" type="presOf" srcId="{FE76589A-6647-4A43-975A-087148CE64A7}" destId="{AF4F3C39-891F-407F-BB11-9FD7E8E42A88}" srcOrd="0" destOrd="0" presId="urn:microsoft.com/office/officeart/2005/8/layout/vList3"/>
    <dgm:cxn modelId="{7C6E3E64-93F5-4C43-8663-7F980D8ED8AB}" type="presOf" srcId="{8EDCD1D6-D288-4E61-A7AE-1000A6C2DA13}" destId="{C3629155-B29E-4425-9924-762A769A63C6}" srcOrd="0" destOrd="0" presId="urn:microsoft.com/office/officeart/2005/8/layout/vList3"/>
    <dgm:cxn modelId="{49D39645-9C75-4739-9D11-1E78226A1776}" srcId="{FE76589A-6647-4A43-975A-087148CE64A7}" destId="{FCC8EA5E-D1C0-4E82-90C0-621F99DFEC98}" srcOrd="4" destOrd="0" parTransId="{B5D613C4-CA6F-4B4B-87CE-B928D500A537}" sibTransId="{A2ECCBEA-B874-4A8C-B2A3-53812295815C}"/>
    <dgm:cxn modelId="{E9FE3B46-F5BC-4403-903E-A286508402C9}" type="presOf" srcId="{FCC8EA5E-D1C0-4E82-90C0-621F99DFEC98}" destId="{F87A0153-75E0-482B-BAE6-34EEBCBCD6A3}" srcOrd="0" destOrd="0" presId="urn:microsoft.com/office/officeart/2005/8/layout/vList3"/>
    <dgm:cxn modelId="{1EE73C4E-BF3F-4A70-A5CB-513DDE3ED788}" type="presOf" srcId="{237541A2-0036-452F-8F9B-F4440D6218D6}" destId="{BD72821C-AB23-4254-9C57-80A696D8DBC1}" srcOrd="0" destOrd="0" presId="urn:microsoft.com/office/officeart/2005/8/layout/vList3"/>
    <dgm:cxn modelId="{49698692-C1DA-4514-A6FB-115F63021483}" srcId="{FE76589A-6647-4A43-975A-087148CE64A7}" destId="{F0785338-5C6B-47FA-8943-DF4131180907}" srcOrd="3" destOrd="0" parTransId="{14AFE5F8-8F48-4B38-A3C3-5C125EC96266}" sibTransId="{EFB00D8F-F975-4E12-A42C-7DBD7556BFD7}"/>
    <dgm:cxn modelId="{942295AB-A776-43ED-BBA2-40C62ECCAAD0}" srcId="{FE76589A-6647-4A43-975A-087148CE64A7}" destId="{A8DE72FB-A0EB-40F7-A7F1-689FD7C81BD3}" srcOrd="0" destOrd="0" parTransId="{861880BD-64EC-4043-AC10-10CBCA675900}" sibTransId="{F646BFEE-B098-4E0C-9796-26DEEAAF65A0}"/>
    <dgm:cxn modelId="{1679F5C6-0871-4BF3-8166-EB056FACE0F8}" srcId="{FE76589A-6647-4A43-975A-087148CE64A7}" destId="{237541A2-0036-452F-8F9B-F4440D6218D6}" srcOrd="1" destOrd="0" parTransId="{1A8B03FD-EC21-42CD-A679-9647DE3474F6}" sibTransId="{59D2EB2B-2819-4B5E-A28A-41182EBD90E4}"/>
    <dgm:cxn modelId="{608D52C7-F5BF-4501-AA2E-12FF199ABC23}" srcId="{FE76589A-6647-4A43-975A-087148CE64A7}" destId="{53A4764D-1814-44EA-A169-37991324606B}" srcOrd="5" destOrd="0" parTransId="{87F38557-8355-4EC4-9A8B-F533262B65A6}" sibTransId="{9916E120-5597-46ED-9C94-1296EA3499AA}"/>
    <dgm:cxn modelId="{F558E2FB-3F30-4217-810E-8AB51D3A87D8}" type="presOf" srcId="{A8DE72FB-A0EB-40F7-A7F1-689FD7C81BD3}" destId="{992D1D90-78DA-4111-96EA-C278D3CD0863}" srcOrd="0" destOrd="0" presId="urn:microsoft.com/office/officeart/2005/8/layout/vList3"/>
    <dgm:cxn modelId="{75890C9F-FF18-415E-B2FA-4520A184F5A2}" type="presParOf" srcId="{AF4F3C39-891F-407F-BB11-9FD7E8E42A88}" destId="{05F8458D-C973-46CE-94AC-BE944B099D53}" srcOrd="0" destOrd="0" presId="urn:microsoft.com/office/officeart/2005/8/layout/vList3"/>
    <dgm:cxn modelId="{DE51DCB6-8BBA-42F9-95C4-4EB34C83E9EE}" type="presParOf" srcId="{05F8458D-C973-46CE-94AC-BE944B099D53}" destId="{C48D701B-66AA-4A83-8B5D-AF0541500C1B}" srcOrd="0" destOrd="0" presId="urn:microsoft.com/office/officeart/2005/8/layout/vList3"/>
    <dgm:cxn modelId="{8859E3B4-69A2-4C17-8BF2-FFB3FD1EA7EF}" type="presParOf" srcId="{05F8458D-C973-46CE-94AC-BE944B099D53}" destId="{992D1D90-78DA-4111-96EA-C278D3CD0863}" srcOrd="1" destOrd="0" presId="urn:microsoft.com/office/officeart/2005/8/layout/vList3"/>
    <dgm:cxn modelId="{E1E3D481-12DB-4736-9340-751FD82996CF}" type="presParOf" srcId="{AF4F3C39-891F-407F-BB11-9FD7E8E42A88}" destId="{2A8FF917-24FE-4CD5-8E89-041D3B966CCA}" srcOrd="1" destOrd="0" presId="urn:microsoft.com/office/officeart/2005/8/layout/vList3"/>
    <dgm:cxn modelId="{6734CBD2-B0BA-45D8-99EE-AA7FB6F19BAB}" type="presParOf" srcId="{AF4F3C39-891F-407F-BB11-9FD7E8E42A88}" destId="{4ED07152-C83F-4B23-91E1-ED9688122C4B}" srcOrd="2" destOrd="0" presId="urn:microsoft.com/office/officeart/2005/8/layout/vList3"/>
    <dgm:cxn modelId="{50BF4318-3112-472F-93AF-D77860327667}" type="presParOf" srcId="{4ED07152-C83F-4B23-91E1-ED9688122C4B}" destId="{5B20D341-99EE-4DD5-A07A-8C764A1DCEDC}" srcOrd="0" destOrd="0" presId="urn:microsoft.com/office/officeart/2005/8/layout/vList3"/>
    <dgm:cxn modelId="{CEC97223-103C-472D-A7B9-1712081482DF}" type="presParOf" srcId="{4ED07152-C83F-4B23-91E1-ED9688122C4B}" destId="{BD72821C-AB23-4254-9C57-80A696D8DBC1}" srcOrd="1" destOrd="0" presId="urn:microsoft.com/office/officeart/2005/8/layout/vList3"/>
    <dgm:cxn modelId="{5E4747D6-F8EE-49D9-9A05-8F72196723C0}" type="presParOf" srcId="{AF4F3C39-891F-407F-BB11-9FD7E8E42A88}" destId="{6F1BD48D-8039-4DD1-90E7-5B53ACDB6950}" srcOrd="3" destOrd="0" presId="urn:microsoft.com/office/officeart/2005/8/layout/vList3"/>
    <dgm:cxn modelId="{10CECA66-F7D4-45AD-AAAA-9018C73CE8D1}" type="presParOf" srcId="{AF4F3C39-891F-407F-BB11-9FD7E8E42A88}" destId="{4FF8B800-995C-45A2-BBA2-4C5FB6DC1633}" srcOrd="4" destOrd="0" presId="urn:microsoft.com/office/officeart/2005/8/layout/vList3"/>
    <dgm:cxn modelId="{AFA1E47A-02F9-402C-AF40-95BFD9A41C2C}" type="presParOf" srcId="{4FF8B800-995C-45A2-BBA2-4C5FB6DC1633}" destId="{27B59991-7A96-44FF-9EDE-90F6CFA44370}" srcOrd="0" destOrd="0" presId="urn:microsoft.com/office/officeart/2005/8/layout/vList3"/>
    <dgm:cxn modelId="{278101D2-A170-46A5-8D40-5267A9A8DD41}" type="presParOf" srcId="{4FF8B800-995C-45A2-BBA2-4C5FB6DC1633}" destId="{C3629155-B29E-4425-9924-762A769A63C6}" srcOrd="1" destOrd="0" presId="urn:microsoft.com/office/officeart/2005/8/layout/vList3"/>
    <dgm:cxn modelId="{1AC0A3A4-8C32-4C5B-9458-436921185FDC}" type="presParOf" srcId="{AF4F3C39-891F-407F-BB11-9FD7E8E42A88}" destId="{15CD3AE0-1379-47B1-A5D3-5416F78EDD8A}" srcOrd="5" destOrd="0" presId="urn:microsoft.com/office/officeart/2005/8/layout/vList3"/>
    <dgm:cxn modelId="{E1C3CA25-57E3-4A38-B367-E8779C45A4D7}" type="presParOf" srcId="{AF4F3C39-891F-407F-BB11-9FD7E8E42A88}" destId="{0D7C97C6-84B8-4746-A8C3-267D977072AE}" srcOrd="6" destOrd="0" presId="urn:microsoft.com/office/officeart/2005/8/layout/vList3"/>
    <dgm:cxn modelId="{CDAA107A-0A6C-4129-9736-62C643EC0453}" type="presParOf" srcId="{0D7C97C6-84B8-4746-A8C3-267D977072AE}" destId="{DFECFB76-2C0B-498E-84FD-6AA57AECA0B5}" srcOrd="0" destOrd="0" presId="urn:microsoft.com/office/officeart/2005/8/layout/vList3"/>
    <dgm:cxn modelId="{1DFCB8EA-17DD-4F81-8172-FBBB142CE3B1}" type="presParOf" srcId="{0D7C97C6-84B8-4746-A8C3-267D977072AE}" destId="{87BB2333-4F9D-436B-89D1-58A92AA158F8}" srcOrd="1" destOrd="0" presId="urn:microsoft.com/office/officeart/2005/8/layout/vList3"/>
    <dgm:cxn modelId="{4FFD1D25-FB7E-49F0-89E9-B1DAD093C08A}" type="presParOf" srcId="{AF4F3C39-891F-407F-BB11-9FD7E8E42A88}" destId="{FA9AC576-CEE1-4086-8EBA-C6E4BBA34E30}" srcOrd="7" destOrd="0" presId="urn:microsoft.com/office/officeart/2005/8/layout/vList3"/>
    <dgm:cxn modelId="{88B45DFF-9EBA-41FF-9BB8-C959FF231004}" type="presParOf" srcId="{AF4F3C39-891F-407F-BB11-9FD7E8E42A88}" destId="{C63AE72C-CD1A-478F-9201-C5D1678FF228}" srcOrd="8" destOrd="0" presId="urn:microsoft.com/office/officeart/2005/8/layout/vList3"/>
    <dgm:cxn modelId="{5E464B5C-B774-403F-88EC-67790A79B657}" type="presParOf" srcId="{C63AE72C-CD1A-478F-9201-C5D1678FF228}" destId="{69CE2390-6648-422F-870E-41BD966B281D}" srcOrd="0" destOrd="0" presId="urn:microsoft.com/office/officeart/2005/8/layout/vList3"/>
    <dgm:cxn modelId="{5E8C0204-31A8-4F34-B17C-88CE7DBDDD47}" type="presParOf" srcId="{C63AE72C-CD1A-478F-9201-C5D1678FF228}" destId="{F87A0153-75E0-482B-BAE6-34EEBCBCD6A3}" srcOrd="1" destOrd="0" presId="urn:microsoft.com/office/officeart/2005/8/layout/vList3"/>
    <dgm:cxn modelId="{DF2829B0-D717-490C-BF13-107A53667077}" type="presParOf" srcId="{AF4F3C39-891F-407F-BB11-9FD7E8E42A88}" destId="{AEC4D81D-FFE9-4A66-AFFE-8501DFF69AF1}" srcOrd="9" destOrd="0" presId="urn:microsoft.com/office/officeart/2005/8/layout/vList3"/>
    <dgm:cxn modelId="{412EBF00-CEF7-4454-B987-84E34FE2B932}" type="presParOf" srcId="{AF4F3C39-891F-407F-BB11-9FD7E8E42A88}" destId="{947B390A-0914-4652-8A7A-ABDB1EE2D966}" srcOrd="10" destOrd="0" presId="urn:microsoft.com/office/officeart/2005/8/layout/vList3"/>
    <dgm:cxn modelId="{8876BE54-8457-4210-919A-47C16B2CC41A}" type="presParOf" srcId="{947B390A-0914-4652-8A7A-ABDB1EE2D966}" destId="{5626EFF2-0F10-4028-A59C-3BAC19E70347}" srcOrd="0" destOrd="0" presId="urn:microsoft.com/office/officeart/2005/8/layout/vList3"/>
    <dgm:cxn modelId="{5BCA9413-9FA1-455D-AB8E-1133B582615D}" type="presParOf" srcId="{947B390A-0914-4652-8A7A-ABDB1EE2D966}" destId="{5E670EFE-E9B7-47A6-9B5A-698E1A4332E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EB656-C967-4254-8DF6-098B9744AB75}" type="doc">
      <dgm:prSet loTypeId="urn:microsoft.com/office/officeart/2008/layout/BendingPictureCaptionList" loCatId="picture" qsTypeId="urn:microsoft.com/office/officeart/2005/8/quickstyle/simple2" qsCatId="simple" csTypeId="urn:microsoft.com/office/officeart/2005/8/colors/accent0_3" csCatId="mainScheme" phldr="1"/>
      <dgm:spPr/>
      <dgm:t>
        <a:bodyPr/>
        <a:lstStyle/>
        <a:p>
          <a:endParaRPr lang="ru-RU"/>
        </a:p>
      </dgm:t>
    </dgm:pt>
    <dgm:pt modelId="{00E093D1-1299-4B13-8C85-2A411B633465}">
      <dgm:prSet phldrT="[Текст]" custT="1"/>
      <dgm:spPr/>
      <dgm:t>
        <a:bodyPr/>
        <a:lstStyle/>
        <a:p>
          <a:r>
            <a:rPr lang="ru-RU" sz="4000" dirty="0"/>
            <a:t>Религия</a:t>
          </a:r>
        </a:p>
      </dgm:t>
    </dgm:pt>
    <dgm:pt modelId="{941FEACF-6F3A-48D1-AA0B-33497844CC11}" type="parTrans" cxnId="{790807FF-168D-4494-86D8-8D0E1FFDCC4B}">
      <dgm:prSet/>
      <dgm:spPr/>
      <dgm:t>
        <a:bodyPr/>
        <a:lstStyle/>
        <a:p>
          <a:endParaRPr lang="ru-RU"/>
        </a:p>
      </dgm:t>
    </dgm:pt>
    <dgm:pt modelId="{8D9219E7-550C-4301-9A9A-B9011D029DF4}" type="sibTrans" cxnId="{790807FF-168D-4494-86D8-8D0E1FFDCC4B}">
      <dgm:prSet/>
      <dgm:spPr/>
      <dgm:t>
        <a:bodyPr/>
        <a:lstStyle/>
        <a:p>
          <a:endParaRPr lang="ru-RU"/>
        </a:p>
      </dgm:t>
    </dgm:pt>
    <dgm:pt modelId="{DF602E9F-4BCD-44A2-8A59-69FE018AD0CA}">
      <dgm:prSet phldrT="[Текст]" custT="1"/>
      <dgm:spPr/>
      <dgm:t>
        <a:bodyPr/>
        <a:lstStyle/>
        <a:p>
          <a:r>
            <a:rPr lang="ru-RU" sz="4000" dirty="0"/>
            <a:t>Пропаганда</a:t>
          </a:r>
        </a:p>
      </dgm:t>
    </dgm:pt>
    <dgm:pt modelId="{5D8DAB87-0172-4839-A917-4E6A140043F0}" type="parTrans" cxnId="{C2C67FCE-E224-40DF-8EA3-59EB3168B54F}">
      <dgm:prSet/>
      <dgm:spPr/>
      <dgm:t>
        <a:bodyPr/>
        <a:lstStyle/>
        <a:p>
          <a:endParaRPr lang="ru-RU"/>
        </a:p>
      </dgm:t>
    </dgm:pt>
    <dgm:pt modelId="{4BE09B15-A45B-4AA8-A936-AF947CC3F9CE}" type="sibTrans" cxnId="{C2C67FCE-E224-40DF-8EA3-59EB3168B54F}">
      <dgm:prSet/>
      <dgm:spPr/>
      <dgm:t>
        <a:bodyPr/>
        <a:lstStyle/>
        <a:p>
          <a:endParaRPr lang="ru-RU"/>
        </a:p>
      </dgm:t>
    </dgm:pt>
    <dgm:pt modelId="{686B3488-6D3E-439C-A5AF-42764A95AA6F}">
      <dgm:prSet phldrT="[Текст]"/>
      <dgm:spPr/>
      <dgm:t>
        <a:bodyPr/>
        <a:lstStyle/>
        <a:p>
          <a:r>
            <a:rPr lang="ru-RU" dirty="0"/>
            <a:t>Экономический кризис</a:t>
          </a:r>
        </a:p>
      </dgm:t>
    </dgm:pt>
    <dgm:pt modelId="{EE3A23AA-C61E-4EDB-BDAA-D1BA22648E31}" type="parTrans" cxnId="{099ED220-0BB1-44B0-8369-67456EC4F8FF}">
      <dgm:prSet/>
      <dgm:spPr/>
      <dgm:t>
        <a:bodyPr/>
        <a:lstStyle/>
        <a:p>
          <a:endParaRPr lang="ru-RU"/>
        </a:p>
      </dgm:t>
    </dgm:pt>
    <dgm:pt modelId="{9D29F9A8-2368-4AA0-830A-FA14DD29F378}" type="sibTrans" cxnId="{099ED220-0BB1-44B0-8369-67456EC4F8FF}">
      <dgm:prSet/>
      <dgm:spPr/>
      <dgm:t>
        <a:bodyPr/>
        <a:lstStyle/>
        <a:p>
          <a:endParaRPr lang="ru-RU"/>
        </a:p>
      </dgm:t>
    </dgm:pt>
    <dgm:pt modelId="{397953BB-BFAC-4BF6-9599-AD610B7137BD}" type="pres">
      <dgm:prSet presAssocID="{324EB656-C967-4254-8DF6-098B9744AB75}" presName="Name0" presStyleCnt="0">
        <dgm:presLayoutVars>
          <dgm:dir/>
          <dgm:resizeHandles val="exact"/>
        </dgm:presLayoutVars>
      </dgm:prSet>
      <dgm:spPr/>
    </dgm:pt>
    <dgm:pt modelId="{17909165-7FD7-429F-BAC2-587E80FD9B89}" type="pres">
      <dgm:prSet presAssocID="{00E093D1-1299-4B13-8C85-2A411B633465}" presName="composite" presStyleCnt="0"/>
      <dgm:spPr/>
    </dgm:pt>
    <dgm:pt modelId="{7D26FF4A-8E08-436C-9688-7AF7A86F4412}" type="pres">
      <dgm:prSet presAssocID="{00E093D1-1299-4B13-8C85-2A411B633465}" presName="rect1" presStyleLbl="bgImgPlace1" presStyleIdx="0" presStyleCnt="3"/>
      <dgm:spPr>
        <a:blipFill rotWithShape="1">
          <a:blip xmlns:r="http://schemas.openxmlformats.org/officeDocument/2006/relationships" r:embed="rId1"/>
          <a:srcRect/>
          <a:stretch>
            <a:fillRect l="-19000" r="-19000"/>
          </a:stretch>
        </a:blipFill>
      </dgm:spPr>
    </dgm:pt>
    <dgm:pt modelId="{2BF36398-5288-42E7-8F3A-2E933F60A5C8}" type="pres">
      <dgm:prSet presAssocID="{00E093D1-1299-4B13-8C85-2A411B633465}" presName="wedgeRectCallout1" presStyleLbl="node1" presStyleIdx="0" presStyleCnt="3">
        <dgm:presLayoutVars>
          <dgm:bulletEnabled val="1"/>
        </dgm:presLayoutVars>
      </dgm:prSet>
      <dgm:spPr/>
    </dgm:pt>
    <dgm:pt modelId="{2DA3664B-3B93-49FB-8992-C457BF6D98FB}" type="pres">
      <dgm:prSet presAssocID="{8D9219E7-550C-4301-9A9A-B9011D029DF4}" presName="sibTrans" presStyleCnt="0"/>
      <dgm:spPr/>
    </dgm:pt>
    <dgm:pt modelId="{D93FADC2-14B7-4B12-867C-42960C667E55}" type="pres">
      <dgm:prSet presAssocID="{DF602E9F-4BCD-44A2-8A59-69FE018AD0CA}" presName="composite" presStyleCnt="0"/>
      <dgm:spPr/>
    </dgm:pt>
    <dgm:pt modelId="{F6695677-4178-4746-BF7A-19985D0578DC}" type="pres">
      <dgm:prSet presAssocID="{DF602E9F-4BCD-44A2-8A59-69FE018AD0CA}" presName="rect1" presStyleLbl="bgImgPlace1" presStyleIdx="1" presStyleCnt="3"/>
      <dgm:spPr>
        <a:blipFill rotWithShape="1">
          <a:blip xmlns:r="http://schemas.openxmlformats.org/officeDocument/2006/relationships" r:embed="rId2"/>
          <a:srcRect/>
          <a:stretch>
            <a:fillRect l="-27000" r="-27000"/>
          </a:stretch>
        </a:blipFill>
      </dgm:spPr>
    </dgm:pt>
    <dgm:pt modelId="{7469298B-4E92-4D9D-A78B-8D149C4F3E0D}" type="pres">
      <dgm:prSet presAssocID="{DF602E9F-4BCD-44A2-8A59-69FE018AD0CA}" presName="wedgeRectCallout1" presStyleLbl="node1" presStyleIdx="1" presStyleCnt="3">
        <dgm:presLayoutVars>
          <dgm:bulletEnabled val="1"/>
        </dgm:presLayoutVars>
      </dgm:prSet>
      <dgm:spPr/>
    </dgm:pt>
    <dgm:pt modelId="{829132A9-71AE-4295-8C8D-032F9A96BD8F}" type="pres">
      <dgm:prSet presAssocID="{4BE09B15-A45B-4AA8-A936-AF947CC3F9CE}" presName="sibTrans" presStyleCnt="0"/>
      <dgm:spPr/>
    </dgm:pt>
    <dgm:pt modelId="{BCD4A796-D936-45C6-A006-B4CF5A8F2366}" type="pres">
      <dgm:prSet presAssocID="{686B3488-6D3E-439C-A5AF-42764A95AA6F}" presName="composite" presStyleCnt="0"/>
      <dgm:spPr/>
    </dgm:pt>
    <dgm:pt modelId="{BBC69CA0-F18D-4A0A-B744-0523AEBC6F6C}" type="pres">
      <dgm:prSet presAssocID="{686B3488-6D3E-439C-A5AF-42764A95AA6F}" presName="rect1" presStyleLbl="bgImgPlace1" presStyleIdx="2" presStyleCnt="3"/>
      <dgm:spPr>
        <a:blipFill rotWithShape="1">
          <a:blip xmlns:r="http://schemas.openxmlformats.org/officeDocument/2006/relationships" r:embed="rId3"/>
          <a:srcRect/>
          <a:stretch>
            <a:fillRect l="-15000" r="-15000"/>
          </a:stretch>
        </a:blipFill>
      </dgm:spPr>
    </dgm:pt>
    <dgm:pt modelId="{17491B8D-B9B8-45C0-9A0A-5A940B91D519}" type="pres">
      <dgm:prSet presAssocID="{686B3488-6D3E-439C-A5AF-42764A95AA6F}" presName="wedgeRectCallout1" presStyleLbl="node1" presStyleIdx="2" presStyleCnt="3">
        <dgm:presLayoutVars>
          <dgm:bulletEnabled val="1"/>
        </dgm:presLayoutVars>
      </dgm:prSet>
      <dgm:spPr/>
    </dgm:pt>
  </dgm:ptLst>
  <dgm:cxnLst>
    <dgm:cxn modelId="{099ED220-0BB1-44B0-8369-67456EC4F8FF}" srcId="{324EB656-C967-4254-8DF6-098B9744AB75}" destId="{686B3488-6D3E-439C-A5AF-42764A95AA6F}" srcOrd="2" destOrd="0" parTransId="{EE3A23AA-C61E-4EDB-BDAA-D1BA22648E31}" sibTransId="{9D29F9A8-2368-4AA0-830A-FA14DD29F378}"/>
    <dgm:cxn modelId="{8D6C5784-C0CF-467D-A0C4-2CC8C8A04DE5}" type="presOf" srcId="{DF602E9F-4BCD-44A2-8A59-69FE018AD0CA}" destId="{7469298B-4E92-4D9D-A78B-8D149C4F3E0D}" srcOrd="0" destOrd="0" presId="urn:microsoft.com/office/officeart/2008/layout/BendingPictureCaptionList"/>
    <dgm:cxn modelId="{BE485D9A-B42D-4255-BEA4-3282E4E6908A}" type="presOf" srcId="{00E093D1-1299-4B13-8C85-2A411B633465}" destId="{2BF36398-5288-42E7-8F3A-2E933F60A5C8}" srcOrd="0" destOrd="0" presId="urn:microsoft.com/office/officeart/2008/layout/BendingPictureCaptionList"/>
    <dgm:cxn modelId="{A2E6C29A-6BBF-4258-8371-7AB537FB4460}" type="presOf" srcId="{324EB656-C967-4254-8DF6-098B9744AB75}" destId="{397953BB-BFAC-4BF6-9599-AD610B7137BD}" srcOrd="0" destOrd="0" presId="urn:microsoft.com/office/officeart/2008/layout/BendingPictureCaptionList"/>
    <dgm:cxn modelId="{5F37C5C0-228F-4311-A666-4E7F9CEDEBEE}" type="presOf" srcId="{686B3488-6D3E-439C-A5AF-42764A95AA6F}" destId="{17491B8D-B9B8-45C0-9A0A-5A940B91D519}" srcOrd="0" destOrd="0" presId="urn:microsoft.com/office/officeart/2008/layout/BendingPictureCaptionList"/>
    <dgm:cxn modelId="{C2C67FCE-E224-40DF-8EA3-59EB3168B54F}" srcId="{324EB656-C967-4254-8DF6-098B9744AB75}" destId="{DF602E9F-4BCD-44A2-8A59-69FE018AD0CA}" srcOrd="1" destOrd="0" parTransId="{5D8DAB87-0172-4839-A917-4E6A140043F0}" sibTransId="{4BE09B15-A45B-4AA8-A936-AF947CC3F9CE}"/>
    <dgm:cxn modelId="{790807FF-168D-4494-86D8-8D0E1FFDCC4B}" srcId="{324EB656-C967-4254-8DF6-098B9744AB75}" destId="{00E093D1-1299-4B13-8C85-2A411B633465}" srcOrd="0" destOrd="0" parTransId="{941FEACF-6F3A-48D1-AA0B-33497844CC11}" sibTransId="{8D9219E7-550C-4301-9A9A-B9011D029DF4}"/>
    <dgm:cxn modelId="{414D1EFC-04EE-4A1E-8524-636B35BC93B8}" type="presParOf" srcId="{397953BB-BFAC-4BF6-9599-AD610B7137BD}" destId="{17909165-7FD7-429F-BAC2-587E80FD9B89}" srcOrd="0" destOrd="0" presId="urn:microsoft.com/office/officeart/2008/layout/BendingPictureCaptionList"/>
    <dgm:cxn modelId="{BA798C36-4D9F-48CD-9D55-A22834E52A93}" type="presParOf" srcId="{17909165-7FD7-429F-BAC2-587E80FD9B89}" destId="{7D26FF4A-8E08-436C-9688-7AF7A86F4412}" srcOrd="0" destOrd="0" presId="urn:microsoft.com/office/officeart/2008/layout/BendingPictureCaptionList"/>
    <dgm:cxn modelId="{4CDA3E85-4AB8-4EFB-8501-8E6651A2EDA6}" type="presParOf" srcId="{17909165-7FD7-429F-BAC2-587E80FD9B89}" destId="{2BF36398-5288-42E7-8F3A-2E933F60A5C8}" srcOrd="1" destOrd="0" presId="urn:microsoft.com/office/officeart/2008/layout/BendingPictureCaptionList"/>
    <dgm:cxn modelId="{FE53737F-2EBA-4B4B-B833-231C13870893}" type="presParOf" srcId="{397953BB-BFAC-4BF6-9599-AD610B7137BD}" destId="{2DA3664B-3B93-49FB-8992-C457BF6D98FB}" srcOrd="1" destOrd="0" presId="urn:microsoft.com/office/officeart/2008/layout/BendingPictureCaptionList"/>
    <dgm:cxn modelId="{3F36CD9F-22B3-453C-9FAA-A13FD06558E6}" type="presParOf" srcId="{397953BB-BFAC-4BF6-9599-AD610B7137BD}" destId="{D93FADC2-14B7-4B12-867C-42960C667E55}" srcOrd="2" destOrd="0" presId="urn:microsoft.com/office/officeart/2008/layout/BendingPictureCaptionList"/>
    <dgm:cxn modelId="{DF3E436C-C8A0-42C4-8515-A2A3E2906616}" type="presParOf" srcId="{D93FADC2-14B7-4B12-867C-42960C667E55}" destId="{F6695677-4178-4746-BF7A-19985D0578DC}" srcOrd="0" destOrd="0" presId="urn:microsoft.com/office/officeart/2008/layout/BendingPictureCaptionList"/>
    <dgm:cxn modelId="{3F081A81-F821-4166-9B99-B6C80BA56410}" type="presParOf" srcId="{D93FADC2-14B7-4B12-867C-42960C667E55}" destId="{7469298B-4E92-4D9D-A78B-8D149C4F3E0D}" srcOrd="1" destOrd="0" presId="urn:microsoft.com/office/officeart/2008/layout/BendingPictureCaptionList"/>
    <dgm:cxn modelId="{83906C80-0043-496A-B30C-41BAD2C9E3DC}" type="presParOf" srcId="{397953BB-BFAC-4BF6-9599-AD610B7137BD}" destId="{829132A9-71AE-4295-8C8D-032F9A96BD8F}" srcOrd="3" destOrd="0" presId="urn:microsoft.com/office/officeart/2008/layout/BendingPictureCaptionList"/>
    <dgm:cxn modelId="{69C2AD9F-A6E1-438A-B02C-9F08C641B757}" type="presParOf" srcId="{397953BB-BFAC-4BF6-9599-AD610B7137BD}" destId="{BCD4A796-D936-45C6-A006-B4CF5A8F2366}" srcOrd="4" destOrd="0" presId="urn:microsoft.com/office/officeart/2008/layout/BendingPictureCaptionList"/>
    <dgm:cxn modelId="{B65EA964-F0AB-4C0C-A367-588450F38948}" type="presParOf" srcId="{BCD4A796-D936-45C6-A006-B4CF5A8F2366}" destId="{BBC69CA0-F18D-4A0A-B744-0523AEBC6F6C}" srcOrd="0" destOrd="0" presId="urn:microsoft.com/office/officeart/2008/layout/BendingPictureCaptionList"/>
    <dgm:cxn modelId="{C930247C-D26D-4C86-968C-C1D2045F08BE}" type="presParOf" srcId="{BCD4A796-D936-45C6-A006-B4CF5A8F2366}" destId="{17491B8D-B9B8-45C0-9A0A-5A940B91D519}"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B1878B-F6CD-448F-9270-E4A66C5B470F}" type="doc">
      <dgm:prSet loTypeId="urn:microsoft.com/office/officeart/2008/layout/BendingPictureCaptionList" loCatId="picture" qsTypeId="urn:microsoft.com/office/officeart/2005/8/quickstyle/simple2" qsCatId="simple" csTypeId="urn:microsoft.com/office/officeart/2005/8/colors/accent0_3" csCatId="mainScheme" phldr="1"/>
      <dgm:spPr/>
      <dgm:t>
        <a:bodyPr/>
        <a:lstStyle/>
        <a:p>
          <a:endParaRPr lang="ru-RU"/>
        </a:p>
      </dgm:t>
    </dgm:pt>
    <dgm:pt modelId="{67A7232C-ACDF-4789-96F4-5859D9037BE4}">
      <dgm:prSet phldrT="[Текст]"/>
      <dgm:spPr/>
      <dgm:t>
        <a:bodyPr/>
        <a:lstStyle/>
        <a:p>
          <a:r>
            <a:rPr lang="ru-RU" dirty="0"/>
            <a:t>Табачные изделия</a:t>
          </a:r>
        </a:p>
      </dgm:t>
    </dgm:pt>
    <dgm:pt modelId="{499A13FC-5785-4BF9-8430-4EBF87E2998B}" type="parTrans" cxnId="{62D2AFD7-A94B-4ACC-AE05-4D3A175EEA1E}">
      <dgm:prSet/>
      <dgm:spPr/>
      <dgm:t>
        <a:bodyPr/>
        <a:lstStyle/>
        <a:p>
          <a:endParaRPr lang="ru-RU"/>
        </a:p>
      </dgm:t>
    </dgm:pt>
    <dgm:pt modelId="{01573E97-29AB-491E-A704-F76C06A30C24}" type="sibTrans" cxnId="{62D2AFD7-A94B-4ACC-AE05-4D3A175EEA1E}">
      <dgm:prSet/>
      <dgm:spPr/>
      <dgm:t>
        <a:bodyPr/>
        <a:lstStyle/>
        <a:p>
          <a:endParaRPr lang="ru-RU"/>
        </a:p>
      </dgm:t>
    </dgm:pt>
    <dgm:pt modelId="{3F3669D8-A359-4BE1-948D-28AACBBEED49}">
      <dgm:prSet phldrT="[Текст]" custT="1"/>
      <dgm:spPr/>
      <dgm:t>
        <a:bodyPr/>
        <a:lstStyle/>
        <a:p>
          <a:r>
            <a:rPr lang="ru-RU" sz="4800" dirty="0"/>
            <a:t>ВПК</a:t>
          </a:r>
        </a:p>
      </dgm:t>
    </dgm:pt>
    <dgm:pt modelId="{D449B607-0F20-4B52-8251-2F852F5D3896}" type="parTrans" cxnId="{BABD3BCF-7CDF-4457-B981-5CBCEC6CB547}">
      <dgm:prSet/>
      <dgm:spPr/>
      <dgm:t>
        <a:bodyPr/>
        <a:lstStyle/>
        <a:p>
          <a:endParaRPr lang="ru-RU"/>
        </a:p>
      </dgm:t>
    </dgm:pt>
    <dgm:pt modelId="{4A79CA23-67AE-4274-A94F-DCA54000F1CD}" type="sibTrans" cxnId="{BABD3BCF-7CDF-4457-B981-5CBCEC6CB547}">
      <dgm:prSet/>
      <dgm:spPr/>
      <dgm:t>
        <a:bodyPr/>
        <a:lstStyle/>
        <a:p>
          <a:endParaRPr lang="ru-RU"/>
        </a:p>
      </dgm:t>
    </dgm:pt>
    <dgm:pt modelId="{79EDCC6F-B31F-4144-8733-EE6C3E6CF451}">
      <dgm:prSet phldrT="[Текст]"/>
      <dgm:spPr/>
      <dgm:t>
        <a:bodyPr/>
        <a:lstStyle/>
        <a:p>
          <a:r>
            <a:rPr lang="ru-RU" dirty="0"/>
            <a:t>Авто-промышленность</a:t>
          </a:r>
        </a:p>
      </dgm:t>
    </dgm:pt>
    <dgm:pt modelId="{3E57068E-E2E0-4764-9DDF-83F455C962E2}" type="parTrans" cxnId="{D48425FF-750B-42EE-95B4-F239EB2606B2}">
      <dgm:prSet/>
      <dgm:spPr/>
      <dgm:t>
        <a:bodyPr/>
        <a:lstStyle/>
        <a:p>
          <a:endParaRPr lang="ru-RU"/>
        </a:p>
      </dgm:t>
    </dgm:pt>
    <dgm:pt modelId="{A442DCC5-251C-45DB-8916-2E998BF47CF7}" type="sibTrans" cxnId="{D48425FF-750B-42EE-95B4-F239EB2606B2}">
      <dgm:prSet/>
      <dgm:spPr/>
      <dgm:t>
        <a:bodyPr/>
        <a:lstStyle/>
        <a:p>
          <a:endParaRPr lang="ru-RU"/>
        </a:p>
      </dgm:t>
    </dgm:pt>
    <dgm:pt modelId="{E367497C-DC69-4C82-914D-92FFD07C5208}" type="pres">
      <dgm:prSet presAssocID="{62B1878B-F6CD-448F-9270-E4A66C5B470F}" presName="Name0" presStyleCnt="0">
        <dgm:presLayoutVars>
          <dgm:dir/>
          <dgm:resizeHandles val="exact"/>
        </dgm:presLayoutVars>
      </dgm:prSet>
      <dgm:spPr/>
    </dgm:pt>
    <dgm:pt modelId="{CF6434A9-A381-40C1-B3EF-F27A9AC12C6B}" type="pres">
      <dgm:prSet presAssocID="{67A7232C-ACDF-4789-96F4-5859D9037BE4}" presName="composite" presStyleCnt="0"/>
      <dgm:spPr/>
    </dgm:pt>
    <dgm:pt modelId="{464BE3E3-CC98-4B39-A80A-BDF02795397F}" type="pres">
      <dgm:prSet presAssocID="{67A7232C-ACDF-4789-96F4-5859D9037BE4}" presName="rect1" presStyleLbl="bgImgPlace1" presStyleIdx="0" presStyleCnt="3"/>
      <dgm:spPr>
        <a:blipFill rotWithShape="1">
          <a:blip xmlns:r="http://schemas.openxmlformats.org/officeDocument/2006/relationships" r:embed="rId1"/>
          <a:srcRect/>
          <a:stretch>
            <a:fillRect t="-5000" b="-5000"/>
          </a:stretch>
        </a:blipFill>
      </dgm:spPr>
    </dgm:pt>
    <dgm:pt modelId="{CFFB6A41-A0D0-4BAD-AB8F-B0BFCD5395AB}" type="pres">
      <dgm:prSet presAssocID="{67A7232C-ACDF-4789-96F4-5859D9037BE4}" presName="wedgeRectCallout1" presStyleLbl="node1" presStyleIdx="0" presStyleCnt="3">
        <dgm:presLayoutVars>
          <dgm:bulletEnabled val="1"/>
        </dgm:presLayoutVars>
      </dgm:prSet>
      <dgm:spPr/>
    </dgm:pt>
    <dgm:pt modelId="{E6FAEA7B-7710-4961-A455-C0ED8A6862C2}" type="pres">
      <dgm:prSet presAssocID="{01573E97-29AB-491E-A704-F76C06A30C24}" presName="sibTrans" presStyleCnt="0"/>
      <dgm:spPr/>
    </dgm:pt>
    <dgm:pt modelId="{066674AB-211A-4E07-AABB-391F05C2243D}" type="pres">
      <dgm:prSet presAssocID="{3F3669D8-A359-4BE1-948D-28AACBBEED49}" presName="composite" presStyleCnt="0"/>
      <dgm:spPr/>
    </dgm:pt>
    <dgm:pt modelId="{EBD54CED-C556-4F71-9426-03D3512A4577}" type="pres">
      <dgm:prSet presAssocID="{3F3669D8-A359-4BE1-948D-28AACBBEED49}" presName="rect1" presStyleLbl="bgImgPlace1" presStyleIdx="1" presStyleCnt="3"/>
      <dgm:spPr>
        <a:blipFill rotWithShape="1">
          <a:blip xmlns:r="http://schemas.openxmlformats.org/officeDocument/2006/relationships" r:embed="rId2"/>
          <a:srcRect/>
          <a:stretch>
            <a:fillRect l="-13000" r="-13000"/>
          </a:stretch>
        </a:blipFill>
      </dgm:spPr>
    </dgm:pt>
    <dgm:pt modelId="{1DE2DE02-76A2-4F27-A6D1-58A0425CBAFD}" type="pres">
      <dgm:prSet presAssocID="{3F3669D8-A359-4BE1-948D-28AACBBEED49}" presName="wedgeRectCallout1" presStyleLbl="node1" presStyleIdx="1" presStyleCnt="3">
        <dgm:presLayoutVars>
          <dgm:bulletEnabled val="1"/>
        </dgm:presLayoutVars>
      </dgm:prSet>
      <dgm:spPr/>
    </dgm:pt>
    <dgm:pt modelId="{31C2CC48-E5C1-4C13-9510-37AE847CAA5F}" type="pres">
      <dgm:prSet presAssocID="{4A79CA23-67AE-4274-A94F-DCA54000F1CD}" presName="sibTrans" presStyleCnt="0"/>
      <dgm:spPr/>
    </dgm:pt>
    <dgm:pt modelId="{C92F92B7-A670-460D-8FE0-6359854755F0}" type="pres">
      <dgm:prSet presAssocID="{79EDCC6F-B31F-4144-8733-EE6C3E6CF451}" presName="composite" presStyleCnt="0"/>
      <dgm:spPr/>
    </dgm:pt>
    <dgm:pt modelId="{B3B62BE4-4BCE-491B-B48F-0C4B60EA8E6E}" type="pres">
      <dgm:prSet presAssocID="{79EDCC6F-B31F-4144-8733-EE6C3E6CF451}" presName="rect1" presStyleLbl="bgImgPlace1" presStyleIdx="2" presStyleCnt="3" custScaleX="101448" custScaleY="100081"/>
      <dgm:spPr>
        <a:blipFill rotWithShape="1">
          <a:blip xmlns:r="http://schemas.openxmlformats.org/officeDocument/2006/relationships" r:embed="rId3"/>
          <a:srcRect/>
          <a:stretch>
            <a:fillRect l="-12000" r="-12000"/>
          </a:stretch>
        </a:blipFill>
      </dgm:spPr>
    </dgm:pt>
    <dgm:pt modelId="{E4FD84D6-5520-4071-960C-A1105EBB52A8}" type="pres">
      <dgm:prSet presAssocID="{79EDCC6F-B31F-4144-8733-EE6C3E6CF451}" presName="wedgeRectCallout1" presStyleLbl="node1" presStyleIdx="2" presStyleCnt="3">
        <dgm:presLayoutVars>
          <dgm:bulletEnabled val="1"/>
        </dgm:presLayoutVars>
      </dgm:prSet>
      <dgm:spPr/>
    </dgm:pt>
  </dgm:ptLst>
  <dgm:cxnLst>
    <dgm:cxn modelId="{19E90D16-652C-43C1-A28C-2506D5157771}" type="presOf" srcId="{62B1878B-F6CD-448F-9270-E4A66C5B470F}" destId="{E367497C-DC69-4C82-914D-92FFD07C5208}" srcOrd="0" destOrd="0" presId="urn:microsoft.com/office/officeart/2008/layout/BendingPictureCaptionList"/>
    <dgm:cxn modelId="{09C06939-FDBA-4220-B207-FD734CC2E4C1}" type="presOf" srcId="{67A7232C-ACDF-4789-96F4-5859D9037BE4}" destId="{CFFB6A41-A0D0-4BAD-AB8F-B0BFCD5395AB}" srcOrd="0" destOrd="0" presId="urn:microsoft.com/office/officeart/2008/layout/BendingPictureCaptionList"/>
    <dgm:cxn modelId="{FE7DC48E-D3E9-4E0D-A5F0-C14221E1B368}" type="presOf" srcId="{3F3669D8-A359-4BE1-948D-28AACBBEED49}" destId="{1DE2DE02-76A2-4F27-A6D1-58A0425CBAFD}" srcOrd="0" destOrd="0" presId="urn:microsoft.com/office/officeart/2008/layout/BendingPictureCaptionList"/>
    <dgm:cxn modelId="{BABD3BCF-7CDF-4457-B981-5CBCEC6CB547}" srcId="{62B1878B-F6CD-448F-9270-E4A66C5B470F}" destId="{3F3669D8-A359-4BE1-948D-28AACBBEED49}" srcOrd="1" destOrd="0" parTransId="{D449B607-0F20-4B52-8251-2F852F5D3896}" sibTransId="{4A79CA23-67AE-4274-A94F-DCA54000F1CD}"/>
    <dgm:cxn modelId="{62D2AFD7-A94B-4ACC-AE05-4D3A175EEA1E}" srcId="{62B1878B-F6CD-448F-9270-E4A66C5B470F}" destId="{67A7232C-ACDF-4789-96F4-5859D9037BE4}" srcOrd="0" destOrd="0" parTransId="{499A13FC-5785-4BF9-8430-4EBF87E2998B}" sibTransId="{01573E97-29AB-491E-A704-F76C06A30C24}"/>
    <dgm:cxn modelId="{EAE22EF9-FF9E-4E2B-9BAB-956DBC6071EE}" type="presOf" srcId="{79EDCC6F-B31F-4144-8733-EE6C3E6CF451}" destId="{E4FD84D6-5520-4071-960C-A1105EBB52A8}" srcOrd="0" destOrd="0" presId="urn:microsoft.com/office/officeart/2008/layout/BendingPictureCaptionList"/>
    <dgm:cxn modelId="{D48425FF-750B-42EE-95B4-F239EB2606B2}" srcId="{62B1878B-F6CD-448F-9270-E4A66C5B470F}" destId="{79EDCC6F-B31F-4144-8733-EE6C3E6CF451}" srcOrd="2" destOrd="0" parTransId="{3E57068E-E2E0-4764-9DDF-83F455C962E2}" sibTransId="{A442DCC5-251C-45DB-8916-2E998BF47CF7}"/>
    <dgm:cxn modelId="{A181DADE-213C-41F2-8A75-849C7FFE9DEE}" type="presParOf" srcId="{E367497C-DC69-4C82-914D-92FFD07C5208}" destId="{CF6434A9-A381-40C1-B3EF-F27A9AC12C6B}" srcOrd="0" destOrd="0" presId="urn:microsoft.com/office/officeart/2008/layout/BendingPictureCaptionList"/>
    <dgm:cxn modelId="{9109D3DA-49A8-4C0D-9714-10DA48A0CADA}" type="presParOf" srcId="{CF6434A9-A381-40C1-B3EF-F27A9AC12C6B}" destId="{464BE3E3-CC98-4B39-A80A-BDF02795397F}" srcOrd="0" destOrd="0" presId="urn:microsoft.com/office/officeart/2008/layout/BendingPictureCaptionList"/>
    <dgm:cxn modelId="{3296F0E2-C095-46FC-B846-1523FE06E00E}" type="presParOf" srcId="{CF6434A9-A381-40C1-B3EF-F27A9AC12C6B}" destId="{CFFB6A41-A0D0-4BAD-AB8F-B0BFCD5395AB}" srcOrd="1" destOrd="0" presId="urn:microsoft.com/office/officeart/2008/layout/BendingPictureCaptionList"/>
    <dgm:cxn modelId="{ABF8BFFD-9F69-4A62-B39B-04D1B5C1EE66}" type="presParOf" srcId="{E367497C-DC69-4C82-914D-92FFD07C5208}" destId="{E6FAEA7B-7710-4961-A455-C0ED8A6862C2}" srcOrd="1" destOrd="0" presId="urn:microsoft.com/office/officeart/2008/layout/BendingPictureCaptionList"/>
    <dgm:cxn modelId="{A01B73E4-9201-4B6C-9349-436EB4C47125}" type="presParOf" srcId="{E367497C-DC69-4C82-914D-92FFD07C5208}" destId="{066674AB-211A-4E07-AABB-391F05C2243D}" srcOrd="2" destOrd="0" presId="urn:microsoft.com/office/officeart/2008/layout/BendingPictureCaptionList"/>
    <dgm:cxn modelId="{1D210604-075F-467D-9233-80EC293BD511}" type="presParOf" srcId="{066674AB-211A-4E07-AABB-391F05C2243D}" destId="{EBD54CED-C556-4F71-9426-03D3512A4577}" srcOrd="0" destOrd="0" presId="urn:microsoft.com/office/officeart/2008/layout/BendingPictureCaptionList"/>
    <dgm:cxn modelId="{A8E801BA-EF5A-4C48-920C-26A3A2381BEB}" type="presParOf" srcId="{066674AB-211A-4E07-AABB-391F05C2243D}" destId="{1DE2DE02-76A2-4F27-A6D1-58A0425CBAFD}" srcOrd="1" destOrd="0" presId="urn:microsoft.com/office/officeart/2008/layout/BendingPictureCaptionList"/>
    <dgm:cxn modelId="{D15B6C12-B4AC-4699-9A05-71F647BBAFAA}" type="presParOf" srcId="{E367497C-DC69-4C82-914D-92FFD07C5208}" destId="{31C2CC48-E5C1-4C13-9510-37AE847CAA5F}" srcOrd="3" destOrd="0" presId="urn:microsoft.com/office/officeart/2008/layout/BendingPictureCaptionList"/>
    <dgm:cxn modelId="{66ACC6F5-B8BE-4412-9AD1-B48B3BF49AAA}" type="presParOf" srcId="{E367497C-DC69-4C82-914D-92FFD07C5208}" destId="{C92F92B7-A670-460D-8FE0-6359854755F0}" srcOrd="4" destOrd="0" presId="urn:microsoft.com/office/officeart/2008/layout/BendingPictureCaptionList"/>
    <dgm:cxn modelId="{7AE8EB00-D835-4657-8DD3-EAD63001113F}" type="presParOf" srcId="{C92F92B7-A670-460D-8FE0-6359854755F0}" destId="{B3B62BE4-4BCE-491B-B48F-0C4B60EA8E6E}" srcOrd="0" destOrd="0" presId="urn:microsoft.com/office/officeart/2008/layout/BendingPictureCaptionList"/>
    <dgm:cxn modelId="{3C8F545A-6796-4148-AF07-FEC7655B3DF7}" type="presParOf" srcId="{C92F92B7-A670-460D-8FE0-6359854755F0}" destId="{E4FD84D6-5520-4071-960C-A1105EBB52A8}"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D1D90-78DA-4111-96EA-C278D3CD0863}">
      <dsp:nvSpPr>
        <dsp:cNvPr id="0" name=""/>
        <dsp:cNvSpPr/>
      </dsp:nvSpPr>
      <dsp:spPr>
        <a:xfrm rot="10800000">
          <a:off x="865969" y="2592"/>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Словенцы</a:t>
          </a:r>
        </a:p>
      </dsp:txBody>
      <dsp:txXfrm rot="10800000">
        <a:off x="996196" y="2592"/>
        <a:ext cx="2790777" cy="520910"/>
      </dsp:txXfrm>
    </dsp:sp>
    <dsp:sp modelId="{C48D701B-66AA-4A83-8B5D-AF0541500C1B}">
      <dsp:nvSpPr>
        <dsp:cNvPr id="0" name=""/>
        <dsp:cNvSpPr/>
      </dsp:nvSpPr>
      <dsp:spPr>
        <a:xfrm>
          <a:off x="605514" y="2592"/>
          <a:ext cx="520910" cy="520910"/>
        </a:xfrm>
        <a:prstGeom prst="ellipse">
          <a:avLst/>
        </a:prstGeom>
        <a:solidFill>
          <a:schemeClr val="accent1"/>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72821C-AB23-4254-9C57-80A696D8DBC1}">
      <dsp:nvSpPr>
        <dsp:cNvPr id="0" name=""/>
        <dsp:cNvSpPr/>
      </dsp:nvSpPr>
      <dsp:spPr>
        <a:xfrm rot="10800000">
          <a:off x="865969" y="678999"/>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Хорваты</a:t>
          </a:r>
        </a:p>
      </dsp:txBody>
      <dsp:txXfrm rot="10800000">
        <a:off x="996196" y="678999"/>
        <a:ext cx="2790777" cy="520910"/>
      </dsp:txXfrm>
    </dsp:sp>
    <dsp:sp modelId="{5B20D341-99EE-4DD5-A07A-8C764A1DCEDC}">
      <dsp:nvSpPr>
        <dsp:cNvPr id="0" name=""/>
        <dsp:cNvSpPr/>
      </dsp:nvSpPr>
      <dsp:spPr>
        <a:xfrm>
          <a:off x="605514" y="678999"/>
          <a:ext cx="520910" cy="520910"/>
        </a:xfrm>
        <a:prstGeom prst="ellipse">
          <a:avLst/>
        </a:prstGeom>
        <a:solidFill>
          <a:srgbClr val="00206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629155-B29E-4425-9924-762A769A63C6}">
      <dsp:nvSpPr>
        <dsp:cNvPr id="0" name=""/>
        <dsp:cNvSpPr/>
      </dsp:nvSpPr>
      <dsp:spPr>
        <a:xfrm rot="10800000">
          <a:off x="865969" y="1355406"/>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Сербы</a:t>
          </a:r>
        </a:p>
      </dsp:txBody>
      <dsp:txXfrm rot="10800000">
        <a:off x="996196" y="1355406"/>
        <a:ext cx="2790777" cy="520910"/>
      </dsp:txXfrm>
    </dsp:sp>
    <dsp:sp modelId="{27B59991-7A96-44FF-9EDE-90F6CFA44370}">
      <dsp:nvSpPr>
        <dsp:cNvPr id="0" name=""/>
        <dsp:cNvSpPr/>
      </dsp:nvSpPr>
      <dsp:spPr>
        <a:xfrm>
          <a:off x="605514" y="1355406"/>
          <a:ext cx="520910" cy="520910"/>
        </a:xfrm>
        <a:prstGeom prst="ellipse">
          <a:avLst/>
        </a:prstGeom>
        <a:solidFill>
          <a:schemeClr val="accent3">
            <a:lumMod val="60000"/>
            <a:lumOff val="4000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BB2333-4F9D-436B-89D1-58A92AA158F8}">
      <dsp:nvSpPr>
        <dsp:cNvPr id="0" name=""/>
        <dsp:cNvSpPr/>
      </dsp:nvSpPr>
      <dsp:spPr>
        <a:xfrm rot="10800000">
          <a:off x="865969" y="2031812"/>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Черногорцы</a:t>
          </a:r>
        </a:p>
      </dsp:txBody>
      <dsp:txXfrm rot="10800000">
        <a:off x="996196" y="2031812"/>
        <a:ext cx="2790777" cy="520910"/>
      </dsp:txXfrm>
    </dsp:sp>
    <dsp:sp modelId="{DFECFB76-2C0B-498E-84FD-6AA57AECA0B5}">
      <dsp:nvSpPr>
        <dsp:cNvPr id="0" name=""/>
        <dsp:cNvSpPr/>
      </dsp:nvSpPr>
      <dsp:spPr>
        <a:xfrm>
          <a:off x="568076" y="2011101"/>
          <a:ext cx="520910" cy="520910"/>
        </a:xfrm>
        <a:prstGeom prst="ellipse">
          <a:avLst/>
        </a:prstGeom>
        <a:solidFill>
          <a:srgbClr val="127C33"/>
        </a:solidFill>
        <a:ln w="19050" cap="flat" cmpd="sng" algn="ctr">
          <a:noFill/>
          <a:prstDash val="solid"/>
        </a:ln>
        <a:effectLst/>
      </dsp:spPr>
      <dsp:style>
        <a:lnRef idx="2">
          <a:scrgbClr r="0" g="0" b="0"/>
        </a:lnRef>
        <a:fillRef idx="1">
          <a:scrgbClr r="0" g="0" b="0"/>
        </a:fillRef>
        <a:effectRef idx="0">
          <a:scrgbClr r="0" g="0" b="0"/>
        </a:effectRef>
        <a:fontRef idx="minor"/>
      </dsp:style>
    </dsp:sp>
    <dsp:sp modelId="{F87A0153-75E0-482B-BAE6-34EEBCBCD6A3}">
      <dsp:nvSpPr>
        <dsp:cNvPr id="0" name=""/>
        <dsp:cNvSpPr/>
      </dsp:nvSpPr>
      <dsp:spPr>
        <a:xfrm rot="10800000">
          <a:off x="865969" y="2708219"/>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Албанцы</a:t>
          </a:r>
        </a:p>
      </dsp:txBody>
      <dsp:txXfrm rot="10800000">
        <a:off x="996196" y="2708219"/>
        <a:ext cx="2790777" cy="520910"/>
      </dsp:txXfrm>
    </dsp:sp>
    <dsp:sp modelId="{69CE2390-6648-422F-870E-41BD966B281D}">
      <dsp:nvSpPr>
        <dsp:cNvPr id="0" name=""/>
        <dsp:cNvSpPr/>
      </dsp:nvSpPr>
      <dsp:spPr>
        <a:xfrm>
          <a:off x="605514" y="2708219"/>
          <a:ext cx="520910" cy="520910"/>
        </a:xfrm>
        <a:prstGeom prst="ellipse">
          <a:avLst/>
        </a:prstGeom>
        <a:solidFill>
          <a:schemeClr val="accent1">
            <a:lumMod val="5000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70EFE-E9B7-47A6-9B5A-698E1A4332E3}">
      <dsp:nvSpPr>
        <dsp:cNvPr id="0" name=""/>
        <dsp:cNvSpPr/>
      </dsp:nvSpPr>
      <dsp:spPr>
        <a:xfrm rot="10800000">
          <a:off x="865969" y="3384626"/>
          <a:ext cx="2921004" cy="520910"/>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707" tIns="91440" rIns="170688" bIns="91440" numCol="1" spcCol="1270" anchor="ctr" anchorCtr="0">
          <a:noAutofit/>
        </a:bodyPr>
        <a:lstStyle/>
        <a:p>
          <a:pPr marL="0" lvl="0" indent="0" algn="ctr" defTabSz="1066800">
            <a:lnSpc>
              <a:spcPct val="90000"/>
            </a:lnSpc>
            <a:spcBef>
              <a:spcPct val="0"/>
            </a:spcBef>
            <a:spcAft>
              <a:spcPct val="35000"/>
            </a:spcAft>
            <a:buNone/>
          </a:pPr>
          <a:r>
            <a:rPr lang="ru-RU" sz="2400" kern="1200" dirty="0"/>
            <a:t>Боснийцы</a:t>
          </a:r>
        </a:p>
      </dsp:txBody>
      <dsp:txXfrm rot="10800000">
        <a:off x="996196" y="3384626"/>
        <a:ext cx="2790777" cy="520910"/>
      </dsp:txXfrm>
    </dsp:sp>
    <dsp:sp modelId="{5626EFF2-0F10-4028-A59C-3BAC19E70347}">
      <dsp:nvSpPr>
        <dsp:cNvPr id="0" name=""/>
        <dsp:cNvSpPr/>
      </dsp:nvSpPr>
      <dsp:spPr>
        <a:xfrm>
          <a:off x="605514" y="3384626"/>
          <a:ext cx="520910" cy="520910"/>
        </a:xfrm>
        <a:prstGeom prst="ellipse">
          <a:avLst/>
        </a:prstGeom>
        <a:solidFill>
          <a:srgbClr val="00B0F0"/>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6FF4A-8E08-436C-9688-7AF7A86F4412}">
      <dsp:nvSpPr>
        <dsp:cNvPr id="0" name=""/>
        <dsp:cNvSpPr/>
      </dsp:nvSpPr>
      <dsp:spPr>
        <a:xfrm>
          <a:off x="0" y="1583900"/>
          <a:ext cx="3465384" cy="2772307"/>
        </a:xfrm>
        <a:prstGeom prst="rect">
          <a:avLst/>
        </a:prstGeom>
        <a:blipFill rotWithShape="1">
          <a:blip xmlns:r="http://schemas.openxmlformats.org/officeDocument/2006/relationships" r:embed="rId1"/>
          <a:srcRect/>
          <a:stretch>
            <a:fillRect l="-19000" r="-19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2BF36398-5288-42E7-8F3A-2E933F60A5C8}">
      <dsp:nvSpPr>
        <dsp:cNvPr id="0" name=""/>
        <dsp:cNvSpPr/>
      </dsp:nvSpPr>
      <dsp:spPr>
        <a:xfrm>
          <a:off x="311884" y="4078977"/>
          <a:ext cx="3084192" cy="970307"/>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ru-RU" sz="4000" kern="1200" dirty="0"/>
            <a:t>Религия</a:t>
          </a:r>
        </a:p>
      </dsp:txBody>
      <dsp:txXfrm>
        <a:off x="311884" y="4078977"/>
        <a:ext cx="3084192" cy="970307"/>
      </dsp:txXfrm>
    </dsp:sp>
    <dsp:sp modelId="{F6695677-4178-4746-BF7A-19985D0578DC}">
      <dsp:nvSpPr>
        <dsp:cNvPr id="0" name=""/>
        <dsp:cNvSpPr/>
      </dsp:nvSpPr>
      <dsp:spPr>
        <a:xfrm>
          <a:off x="3811923" y="1583900"/>
          <a:ext cx="3465384" cy="2772307"/>
        </a:xfrm>
        <a:prstGeom prst="rect">
          <a:avLst/>
        </a:prstGeom>
        <a:blipFill rotWithShape="1">
          <a:blip xmlns:r="http://schemas.openxmlformats.org/officeDocument/2006/relationships" r:embed="rId2"/>
          <a:srcRect/>
          <a:stretch>
            <a:fillRect l="-27000" r="-27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7469298B-4E92-4D9D-A78B-8D149C4F3E0D}">
      <dsp:nvSpPr>
        <dsp:cNvPr id="0" name=""/>
        <dsp:cNvSpPr/>
      </dsp:nvSpPr>
      <dsp:spPr>
        <a:xfrm>
          <a:off x="4123808" y="4078977"/>
          <a:ext cx="3084192" cy="970307"/>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ru-RU" sz="4000" kern="1200" dirty="0"/>
            <a:t>Пропаганда</a:t>
          </a:r>
        </a:p>
      </dsp:txBody>
      <dsp:txXfrm>
        <a:off x="4123808" y="4078977"/>
        <a:ext cx="3084192" cy="970307"/>
      </dsp:txXfrm>
    </dsp:sp>
    <dsp:sp modelId="{BBC69CA0-F18D-4A0A-B744-0523AEBC6F6C}">
      <dsp:nvSpPr>
        <dsp:cNvPr id="0" name=""/>
        <dsp:cNvSpPr/>
      </dsp:nvSpPr>
      <dsp:spPr>
        <a:xfrm>
          <a:off x="7623847" y="1583900"/>
          <a:ext cx="3465384" cy="2772307"/>
        </a:xfrm>
        <a:prstGeom prst="rect">
          <a:avLst/>
        </a:prstGeom>
        <a:blipFill rotWithShape="1">
          <a:blip xmlns:r="http://schemas.openxmlformats.org/officeDocument/2006/relationships" r:embed="rId3"/>
          <a:srcRect/>
          <a:stretch>
            <a:fillRect l="-15000" r="-15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17491B8D-B9B8-45C0-9A0A-5A940B91D519}">
      <dsp:nvSpPr>
        <dsp:cNvPr id="0" name=""/>
        <dsp:cNvSpPr/>
      </dsp:nvSpPr>
      <dsp:spPr>
        <a:xfrm>
          <a:off x="7935731" y="4078977"/>
          <a:ext cx="3084192" cy="970307"/>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Экономический кризис</a:t>
          </a:r>
        </a:p>
      </dsp:txBody>
      <dsp:txXfrm>
        <a:off x="7935731" y="4078977"/>
        <a:ext cx="3084192" cy="970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BE3E3-CC98-4B39-A80A-BDF02795397F}">
      <dsp:nvSpPr>
        <dsp:cNvPr id="0" name=""/>
        <dsp:cNvSpPr/>
      </dsp:nvSpPr>
      <dsp:spPr>
        <a:xfrm>
          <a:off x="1078" y="420649"/>
          <a:ext cx="3650714" cy="2920571"/>
        </a:xfrm>
        <a:prstGeom prst="rect">
          <a:avLst/>
        </a:prstGeom>
        <a:blipFill rotWithShape="1">
          <a:blip xmlns:r="http://schemas.openxmlformats.org/officeDocument/2006/relationships" r:embed="rId1"/>
          <a:srcRect/>
          <a:stretch>
            <a:fillRect t="-5000" b="-5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CFFB6A41-A0D0-4BAD-AB8F-B0BFCD5395AB}">
      <dsp:nvSpPr>
        <dsp:cNvPr id="0" name=""/>
        <dsp:cNvSpPr/>
      </dsp:nvSpPr>
      <dsp:spPr>
        <a:xfrm>
          <a:off x="329642" y="3049164"/>
          <a:ext cx="3249135" cy="1022199"/>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a:t>Табачные изделия</a:t>
          </a:r>
        </a:p>
      </dsp:txBody>
      <dsp:txXfrm>
        <a:off x="329642" y="3049164"/>
        <a:ext cx="3249135" cy="1022199"/>
      </dsp:txXfrm>
    </dsp:sp>
    <dsp:sp modelId="{EBD54CED-C556-4F71-9426-03D3512A4577}">
      <dsp:nvSpPr>
        <dsp:cNvPr id="0" name=""/>
        <dsp:cNvSpPr/>
      </dsp:nvSpPr>
      <dsp:spPr>
        <a:xfrm>
          <a:off x="4016863" y="420649"/>
          <a:ext cx="3650714" cy="2920571"/>
        </a:xfrm>
        <a:prstGeom prst="rect">
          <a:avLst/>
        </a:prstGeom>
        <a:blipFill rotWithShape="1">
          <a:blip xmlns:r="http://schemas.openxmlformats.org/officeDocument/2006/relationships" r:embed="rId2"/>
          <a:srcRect/>
          <a:stretch>
            <a:fillRect l="-13000" r="-13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1DE2DE02-76A2-4F27-A6D1-58A0425CBAFD}">
      <dsp:nvSpPr>
        <dsp:cNvPr id="0" name=""/>
        <dsp:cNvSpPr/>
      </dsp:nvSpPr>
      <dsp:spPr>
        <a:xfrm>
          <a:off x="4345428" y="3049164"/>
          <a:ext cx="3249135" cy="1022199"/>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ru-RU" sz="4800" kern="1200" dirty="0"/>
            <a:t>ВПК</a:t>
          </a:r>
        </a:p>
      </dsp:txBody>
      <dsp:txXfrm>
        <a:off x="4345428" y="3049164"/>
        <a:ext cx="3249135" cy="1022199"/>
      </dsp:txXfrm>
    </dsp:sp>
    <dsp:sp modelId="{B3B62BE4-4BCE-491B-B48F-0C4B60EA8E6E}">
      <dsp:nvSpPr>
        <dsp:cNvPr id="0" name=""/>
        <dsp:cNvSpPr/>
      </dsp:nvSpPr>
      <dsp:spPr>
        <a:xfrm>
          <a:off x="8032649" y="420058"/>
          <a:ext cx="3703576" cy="2922937"/>
        </a:xfrm>
        <a:prstGeom prst="rect">
          <a:avLst/>
        </a:prstGeom>
        <a:blipFill rotWithShape="1">
          <a:blip xmlns:r="http://schemas.openxmlformats.org/officeDocument/2006/relationships" r:embed="rId3"/>
          <a:srcRect/>
          <a:stretch>
            <a:fillRect l="-12000" r="-12000"/>
          </a:stretch>
        </a:blipFill>
        <a:ln w="28575" cap="flat" cmpd="sng" algn="ctr">
          <a:solidFill>
            <a:schemeClr val="dk2">
              <a:shade val="80000"/>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dsp:style>
    </dsp:sp>
    <dsp:sp modelId="{E4FD84D6-5520-4071-960C-A1105EBB52A8}">
      <dsp:nvSpPr>
        <dsp:cNvPr id="0" name=""/>
        <dsp:cNvSpPr/>
      </dsp:nvSpPr>
      <dsp:spPr>
        <a:xfrm>
          <a:off x="8387644" y="3049755"/>
          <a:ext cx="3249135" cy="1022199"/>
        </a:xfrm>
        <a:prstGeom prst="wedgeRectCallout">
          <a:avLst>
            <a:gd name="adj1" fmla="val 20250"/>
            <a:gd name="adj2" fmla="val -60700"/>
          </a:avLst>
        </a:prstGeom>
        <a:solidFill>
          <a:schemeClr val="dk2">
            <a:hueOff val="0"/>
            <a:satOff val="0"/>
            <a:lumOff val="0"/>
            <a:alphaOff val="0"/>
          </a:schemeClr>
        </a:solidFill>
        <a:ln w="28575" cap="flat" cmpd="sng" algn="ctr">
          <a:solidFill>
            <a:schemeClr val="lt2">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ru-RU" sz="2900" kern="1200" dirty="0"/>
            <a:t>Авто-промышленность</a:t>
          </a:r>
        </a:p>
      </dsp:txBody>
      <dsp:txXfrm>
        <a:off x="8387644" y="3049755"/>
        <a:ext cx="3249135" cy="102219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верхнего колонтитула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24.06.2016</a:t>
            </a:r>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DA52D9BF-D574-4807-B36C-9E2A025BE826}" type="slidenum">
              <a:rPr/>
              <a:t>‹#›</a:t>
            </a:fld>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верхнего колонтитула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24.06.2016</a:t>
            </a:r>
            <a:endParaRPr/>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Заполнитель заметок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Щелкните, чтобы изменить стили текста образца слайда</a:t>
            </a:r>
          </a:p>
          <a:p>
            <a:pPr lvl="1" rtl="0"/>
            <a:r>
              <a:t>Второй уровень</a:t>
            </a:r>
          </a:p>
          <a:p>
            <a:pPr lvl="2" rtl="0"/>
            <a:r>
              <a:t>Третий уровень</a:t>
            </a:r>
          </a:p>
          <a:p>
            <a:pPr lvl="3" rtl="0"/>
            <a:r>
              <a:t>Четвертый уровень</a:t>
            </a:r>
          </a:p>
          <a:p>
            <a:pPr lvl="4" rtl="0"/>
            <a:r>
              <a:t>Пятый уровень</a:t>
            </a:r>
          </a:p>
        </p:txBody>
      </p:sp>
      <p:sp>
        <p:nvSpPr>
          <p:cNvPr id="6" name="Заполнитель нижнего колонтитула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9E11EC53-F507-411E-9ADC-FBCFECE09D3D}" type="slidenum">
              <a:rPr/>
              <a:t>‹#›</a:t>
            </a:fld>
            <a:endParaRPr/>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8"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62" name="Прямоугольник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lnSpc>
                <a:spcPct val="90000"/>
              </a:lnSpc>
            </a:pPr>
            <a:endParaRPr sz="3200">
              <a:solidFill>
                <a:schemeClr val="tx2"/>
              </a:solidFill>
            </a:endParaRPr>
          </a:p>
        </p:txBody>
      </p:sp>
      <p:sp>
        <p:nvSpPr>
          <p:cNvPr id="2" name="Заголовок 1"/>
          <p:cNvSpPr>
            <a:spLocks noGrp="1"/>
          </p:cNvSpPr>
          <p:nvPr>
            <p:ph type="ctrTitle"/>
          </p:nvPr>
        </p:nvSpPr>
        <p:spPr>
          <a:xfrm>
            <a:off x="1218883" y="1905002"/>
            <a:ext cx="9751060" cy="2147926"/>
          </a:xfrm>
        </p:spPr>
        <p:txBody>
          <a:bodyPr rtlCol="0" anchor="ctr">
            <a:normAutofit/>
          </a:bodyPr>
          <a:lstStyle>
            <a:lvl1pPr algn="ctr" rtl="0">
              <a:defRPr sz="4400" cap="all" normalizeH="0" baseline="0"/>
            </a:lvl1pPr>
          </a:lstStyle>
          <a:p>
            <a:pPr rtl="0"/>
            <a:r>
              <a:rPr lang="ru-RU"/>
              <a:t>Образец заголовка</a:t>
            </a:r>
            <a:endParaRPr/>
          </a:p>
        </p:txBody>
      </p:sp>
      <p:sp>
        <p:nvSpPr>
          <p:cNvPr id="3" name="Подзаголовок 2"/>
          <p:cNvSpPr>
            <a:spLocks noGrp="1"/>
          </p:cNvSpPr>
          <p:nvPr>
            <p:ph type="subTitle" idx="1"/>
          </p:nvPr>
        </p:nvSpPr>
        <p:spPr>
          <a:xfrm>
            <a:off x="1218883" y="4140200"/>
            <a:ext cx="9751060" cy="1016000"/>
          </a:xfrm>
        </p:spPr>
        <p:txBody>
          <a:bodyPr rtlCol="0">
            <a:normAutofit/>
          </a:bodyPr>
          <a:lstStyle>
            <a:lvl1pPr marL="0" indent="0" algn="ctr" rtl="0">
              <a:spcBef>
                <a:spcPts val="0"/>
              </a:spcBef>
              <a:buNone/>
              <a:defRPr sz="280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ru-RU"/>
              <a:t>Образец подзаголовка</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Альтернативный 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1163" y="482600"/>
            <a:ext cx="3961368" cy="1422400"/>
          </a:xfrm>
        </p:spPr>
        <p:txBody>
          <a:bodyPr rtlCol="0" anchor="b" anchorCtr="0">
            <a:normAutofit/>
          </a:bodyPr>
          <a:lstStyle>
            <a:lvl1pPr algn="l" rtl="0">
              <a:defRPr sz="3200" b="0"/>
            </a:lvl1pPr>
          </a:lstStyle>
          <a:p>
            <a:pPr rtl="0"/>
            <a:r>
              <a:rPr lang="ru-RU"/>
              <a:t>Образец заголовка</a:t>
            </a:r>
            <a:endParaRPr/>
          </a:p>
        </p:txBody>
      </p:sp>
      <p:sp>
        <p:nvSpPr>
          <p:cNvPr id="9" name="Прямоугольник 8" descr="&#10;"/>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необходимо добавить.&#10;"/>
          <p:cNvSpPr>
            <a:spLocks noGrp="1"/>
          </p:cNvSpPr>
          <p:nvPr>
            <p:ph type="pic" idx="1"/>
          </p:nvPr>
        </p:nvSpPr>
        <p:spPr>
          <a:xfrm>
            <a:off x="507868" y="482600"/>
            <a:ext cx="6602281" cy="5842001"/>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ru-RU"/>
              <a:t>Вставка рисунка</a:t>
            </a:r>
            <a:endParaRPr dirty="0"/>
          </a:p>
        </p:txBody>
      </p:sp>
      <p:sp>
        <p:nvSpPr>
          <p:cNvPr id="4" name="Замещающий текст 3"/>
          <p:cNvSpPr>
            <a:spLocks noGrp="1"/>
          </p:cNvSpPr>
          <p:nvPr>
            <p:ph type="body" sz="half" idx="2"/>
          </p:nvPr>
        </p:nvSpPr>
        <p:spPr>
          <a:xfrm>
            <a:off x="7821163" y="2108200"/>
            <a:ext cx="3961368" cy="426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a:t>Образец текста</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a:p>
        </p:txBody>
      </p:sp>
      <p:sp>
        <p:nvSpPr>
          <p:cNvPr id="3" name="Вертикальный текст 2"/>
          <p:cNvSpPr>
            <a:spLocks noGrp="1"/>
          </p:cNvSpPr>
          <p:nvPr>
            <p:ph type="body" orient="vert" idx="1"/>
          </p:nvPr>
        </p:nvSpPr>
        <p:spPr/>
        <p:txBody>
          <a:bodyPr vert="eaVert" rtlCol="0"/>
          <a:lstStyle>
            <a:lvl5pPr algn="l" rtl="0">
              <a:defRPr/>
            </a:lvl5pPr>
            <a:lvl6pPr marL="2669581" algn="l" rtl="0">
              <a:defRPr baseline="0"/>
            </a:lvl6pPr>
            <a:lvl7pPr marL="2669581" algn="l" rtl="0">
              <a:defRPr baseline="0"/>
            </a:lvl7pPr>
            <a:lvl8pPr marL="2669581" algn="l" rtl="0">
              <a:defRPr baseline="0"/>
            </a:lvl8pPr>
            <a:lvl9pPr marL="2669581" algn="l" rtl="0">
              <a:defRPr baseline="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10040043" y="482599"/>
            <a:ext cx="1843982" cy="5791201"/>
          </a:xfrm>
        </p:spPr>
        <p:txBody>
          <a:bodyPr vert="eaVert" rtlCol="0"/>
          <a:lstStyle/>
          <a:p>
            <a:pPr rtl="0"/>
            <a:r>
              <a:rPr lang="ru-RU"/>
              <a:t>Образец заголовка</a:t>
            </a:r>
            <a:endParaRPr/>
          </a:p>
        </p:txBody>
      </p:sp>
      <p:sp>
        <p:nvSpPr>
          <p:cNvPr id="3" name="Вертикальный текст 2"/>
          <p:cNvSpPr>
            <a:spLocks noGrp="1"/>
          </p:cNvSpPr>
          <p:nvPr>
            <p:ph type="body" orient="vert" idx="1"/>
          </p:nvPr>
        </p:nvSpPr>
        <p:spPr>
          <a:xfrm>
            <a:off x="914162" y="482599"/>
            <a:ext cx="9040045" cy="5791201"/>
          </a:xfrm>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a:p>
        </p:txBody>
      </p:sp>
      <p:sp>
        <p:nvSpPr>
          <p:cNvPr id="3" name="Объект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1"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2" name="Заголовок 1"/>
          <p:cNvSpPr>
            <a:spLocks noGrp="1"/>
          </p:cNvSpPr>
          <p:nvPr>
            <p:ph type="title"/>
          </p:nvPr>
        </p:nvSpPr>
        <p:spPr>
          <a:xfrm>
            <a:off x="1218883" y="1524000"/>
            <a:ext cx="9751060" cy="1992597"/>
          </a:xfrm>
        </p:spPr>
        <p:txBody>
          <a:bodyPr rtlCol="0" anchor="b" anchorCtr="0">
            <a:noAutofit/>
          </a:bodyPr>
          <a:lstStyle>
            <a:lvl1pPr algn="ctr" rtl="0">
              <a:defRPr sz="4400" b="0" cap="all" baseline="0"/>
            </a:lvl1pPr>
          </a:lstStyle>
          <a:p>
            <a:pPr rtl="0"/>
            <a:r>
              <a:rPr lang="ru-RU"/>
              <a:t>Образец заголовка</a:t>
            </a:r>
            <a:endParaRPr/>
          </a:p>
        </p:txBody>
      </p:sp>
      <p:sp>
        <p:nvSpPr>
          <p:cNvPr id="3" name="Замещающий текст 2"/>
          <p:cNvSpPr>
            <a:spLocks noGrp="1"/>
          </p:cNvSpPr>
          <p:nvPr>
            <p:ph type="body" idx="1"/>
          </p:nvPr>
        </p:nvSpPr>
        <p:spPr>
          <a:xfrm>
            <a:off x="1218883" y="3632200"/>
            <a:ext cx="9751060" cy="1016000"/>
          </a:xfrm>
        </p:spPr>
        <p:txBody>
          <a:bodyPr rtlCol="0" anchor="t" anchorCtr="0">
            <a:noAutofit/>
          </a:bodyPr>
          <a:lstStyle>
            <a:lvl1pPr marL="0" indent="0" algn="ctr"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ru-RU"/>
              <a:t>Образец текста</a:t>
            </a: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a:p>
        </p:txBody>
      </p:sp>
      <p:sp>
        <p:nvSpPr>
          <p:cNvPr id="3" name="Объект 2"/>
          <p:cNvSpPr>
            <a:spLocks noGrp="1"/>
          </p:cNvSpPr>
          <p:nvPr>
            <p:ph sz="half" idx="1"/>
          </p:nvPr>
        </p:nvSpPr>
        <p:spPr>
          <a:xfrm>
            <a:off x="914162"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algn="l" rtl="0">
              <a:defRPr sz="1400"/>
            </a:lvl6pPr>
            <a:lvl7pPr marL="2669581" algn="l" rtl="0">
              <a:defRPr sz="1400"/>
            </a:lvl7pPr>
            <a:lvl8pPr marL="2669581" algn="l" rtl="0">
              <a:defRPr sz="1400"/>
            </a:lvl8pPr>
            <a:lvl9pPr marL="2669581" algn="l" rtl="0">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4" name="Объект 3"/>
          <p:cNvSpPr>
            <a:spLocks noGrp="1"/>
          </p:cNvSpPr>
          <p:nvPr>
            <p:ph sz="half" idx="2"/>
          </p:nvPr>
        </p:nvSpPr>
        <p:spPr>
          <a:xfrm>
            <a:off x="6297559"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baseline="0"/>
            </a:lvl6pPr>
            <a:lvl7pPr marL="2669581" algn="l" rtl="0">
              <a:defRPr sz="1400" baseline="0"/>
            </a:lvl7pPr>
            <a:lvl8pPr marL="2669581" algn="l" rtl="0">
              <a:defRPr sz="1400" baseline="0"/>
            </a:lvl8pPr>
            <a:lvl9pPr marL="2669581" algn="l" rtl="0">
              <a:defRPr sz="1400" baseline="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6" name="Нижний колонтитул 5"/>
          <p:cNvSpPr>
            <a:spLocks noGrp="1"/>
          </p:cNvSpPr>
          <p:nvPr>
            <p:ph type="ftr" sz="quarter" idx="11"/>
          </p:nvPr>
        </p:nvSpPr>
        <p:spPr/>
        <p:txBody>
          <a:bodyPr rtlCol="0"/>
          <a:lstStyle/>
          <a:p>
            <a:pPr rtl="0"/>
            <a:endParaRPr/>
          </a:p>
        </p:txBody>
      </p:sp>
      <p:sp>
        <p:nvSpPr>
          <p:cNvPr id="5" name="Дата 4"/>
          <p:cNvSpPr>
            <a:spLocks noGrp="1"/>
          </p:cNvSpPr>
          <p:nvPr>
            <p:ph type="dt" sz="half" idx="10"/>
          </p:nvPr>
        </p:nvSpPr>
        <p:spPr/>
        <p:txBody>
          <a:bodyPr rtlCol="0"/>
          <a:lstStyle/>
          <a:p>
            <a:pPr rtl="0"/>
            <a:r>
              <a:rPr lang="en-US"/>
              <a:t>24.06.2016</a:t>
            </a:r>
            <a:endParaRPr/>
          </a:p>
        </p:txBody>
      </p:sp>
      <p:sp>
        <p:nvSpPr>
          <p:cNvPr id="7" name="Номер слайда 6"/>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lgn="l" rtl="0">
              <a:defRPr/>
            </a:lvl1pPr>
          </a:lstStyle>
          <a:p>
            <a:pPr rtl="0"/>
            <a:r>
              <a:rPr lang="ru-RU"/>
              <a:t>Образец заголовка</a:t>
            </a:r>
            <a:endParaRPr/>
          </a:p>
        </p:txBody>
      </p:sp>
      <p:sp>
        <p:nvSpPr>
          <p:cNvPr id="3" name="Текст 2"/>
          <p:cNvSpPr>
            <a:spLocks noGrp="1"/>
          </p:cNvSpPr>
          <p:nvPr>
            <p:ph type="body" idx="1"/>
          </p:nvPr>
        </p:nvSpPr>
        <p:spPr>
          <a:xfrm>
            <a:off x="914162"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ru-RU"/>
              <a:t>Образец текста</a:t>
            </a:r>
          </a:p>
        </p:txBody>
      </p:sp>
      <p:sp>
        <p:nvSpPr>
          <p:cNvPr id="4" name="Объект 3"/>
          <p:cNvSpPr>
            <a:spLocks noGrp="1"/>
          </p:cNvSpPr>
          <p:nvPr>
            <p:ph sz="half" idx="2"/>
          </p:nvPr>
        </p:nvSpPr>
        <p:spPr>
          <a:xfrm>
            <a:off x="914162"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a:lvl8pPr>
            <a:lvl9pPr marL="2669581" algn="l" rtl="0">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5" name="Замещающий текст 4"/>
          <p:cNvSpPr>
            <a:spLocks noGrp="1"/>
          </p:cNvSpPr>
          <p:nvPr>
            <p:ph type="body" sz="quarter" idx="3"/>
          </p:nvPr>
        </p:nvSpPr>
        <p:spPr>
          <a:xfrm>
            <a:off x="6297559"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ru-RU"/>
              <a:t>Образец текста</a:t>
            </a:r>
          </a:p>
        </p:txBody>
      </p:sp>
      <p:sp>
        <p:nvSpPr>
          <p:cNvPr id="6" name="Объект 5"/>
          <p:cNvSpPr>
            <a:spLocks noGrp="1"/>
          </p:cNvSpPr>
          <p:nvPr>
            <p:ph sz="quarter" idx="4"/>
          </p:nvPr>
        </p:nvSpPr>
        <p:spPr>
          <a:xfrm>
            <a:off x="6297559"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baseline="0"/>
            </a:lvl8pPr>
            <a:lvl9pPr marL="2669581" algn="l" rtl="0">
              <a:defRPr sz="1400" baseline="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8" name="Нижний колонтитул 7"/>
          <p:cNvSpPr>
            <a:spLocks noGrp="1"/>
          </p:cNvSpPr>
          <p:nvPr>
            <p:ph type="ftr" sz="quarter" idx="11"/>
          </p:nvPr>
        </p:nvSpPr>
        <p:spPr/>
        <p:txBody>
          <a:bodyPr rtlCol="0"/>
          <a:lstStyle/>
          <a:p>
            <a:pPr rtl="0"/>
            <a:endParaRPr/>
          </a:p>
        </p:txBody>
      </p:sp>
      <p:sp>
        <p:nvSpPr>
          <p:cNvPr id="7" name="Дата 6"/>
          <p:cNvSpPr>
            <a:spLocks noGrp="1"/>
          </p:cNvSpPr>
          <p:nvPr>
            <p:ph type="dt" sz="half" idx="10"/>
          </p:nvPr>
        </p:nvSpPr>
        <p:spPr/>
        <p:txBody>
          <a:bodyPr rtlCol="0"/>
          <a:lstStyle/>
          <a:p>
            <a:pPr rtl="0"/>
            <a:r>
              <a:rPr lang="en-US"/>
              <a:t>24.06.2016</a:t>
            </a:r>
            <a:endParaRPr/>
          </a:p>
        </p:txBody>
      </p:sp>
      <p:sp>
        <p:nvSpPr>
          <p:cNvPr id="9" name="Номер слайда 8"/>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a:p>
        </p:txBody>
      </p:sp>
      <p:sp>
        <p:nvSpPr>
          <p:cNvPr id="4" name="Нижний колонтитул 3"/>
          <p:cNvSpPr>
            <a:spLocks noGrp="1"/>
          </p:cNvSpPr>
          <p:nvPr>
            <p:ph type="ftr" sz="quarter" idx="11"/>
          </p:nvPr>
        </p:nvSpPr>
        <p:spPr/>
        <p:txBody>
          <a:bodyPr rtlCol="0"/>
          <a:lstStyle/>
          <a:p>
            <a:pPr rtl="0"/>
            <a:endParaRPr/>
          </a:p>
        </p:txBody>
      </p:sp>
      <p:sp>
        <p:nvSpPr>
          <p:cNvPr id="3" name="Дата 2"/>
          <p:cNvSpPr>
            <a:spLocks noGrp="1"/>
          </p:cNvSpPr>
          <p:nvPr>
            <p:ph type="dt" sz="half" idx="10"/>
          </p:nvPr>
        </p:nvSpPr>
        <p:spPr/>
        <p:txBody>
          <a:bodyPr rtlCol="0"/>
          <a:lstStyle/>
          <a:p>
            <a:pPr rtl="0"/>
            <a:r>
              <a:rPr lang="en-US"/>
              <a:t>24.06.2016</a:t>
            </a:r>
            <a:endParaRPr/>
          </a:p>
        </p:txBody>
      </p:sp>
      <p:sp>
        <p:nvSpPr>
          <p:cNvPr id="5" name="Номер слайда 4"/>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1163" y="482600"/>
            <a:ext cx="3961368" cy="1422400"/>
          </a:xfrm>
        </p:spPr>
        <p:txBody>
          <a:bodyPr rtlCol="0" anchor="b">
            <a:noAutofit/>
          </a:bodyPr>
          <a:lstStyle>
            <a:lvl1pPr algn="l" rtl="0">
              <a:defRPr sz="3200" b="0"/>
            </a:lvl1pPr>
          </a:lstStyle>
          <a:p>
            <a:pPr rtl="0"/>
            <a:r>
              <a:rPr lang="ru-RU"/>
              <a:t>Образец заголовка</a:t>
            </a:r>
            <a:endParaRPr/>
          </a:p>
        </p:txBody>
      </p:sp>
      <p:sp>
        <p:nvSpPr>
          <p:cNvPr id="20" name="Прямоугольник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Объект 2"/>
          <p:cNvSpPr>
            <a:spLocks noGrp="1"/>
          </p:cNvSpPr>
          <p:nvPr>
            <p:ph idx="1"/>
          </p:nvPr>
        </p:nvSpPr>
        <p:spPr bwMode="white">
          <a:xfrm>
            <a:off x="507868" y="482600"/>
            <a:ext cx="6602280" cy="5842001"/>
          </a:xfrm>
        </p:spPr>
        <p:txBody>
          <a:bodyPr rtlCol="0">
            <a:normAutofit/>
          </a:bodyPr>
          <a:lstStyle>
            <a:lvl1pPr algn="l" rtl="0">
              <a:defRPr sz="2800"/>
            </a:lvl1pPr>
            <a:lvl2pPr algn="l" rtl="0">
              <a:defRPr sz="2400"/>
            </a:lvl2pPr>
            <a:lvl3pPr algn="l" rtl="0">
              <a:defRPr sz="2000"/>
            </a:lvl3pPr>
            <a:lvl4pPr algn="l" rtl="0">
              <a:defRPr sz="1800"/>
            </a:lvl4pPr>
            <a:lvl5pPr algn="l" rtl="0">
              <a:defRPr sz="1600"/>
            </a:lvl5pPr>
            <a:lvl6pPr algn="l" rtl="0">
              <a:defRPr sz="1600"/>
            </a:lvl6pPr>
            <a:lvl7pPr algn="l" rtl="0">
              <a:defRPr sz="1600"/>
            </a:lvl7pPr>
            <a:lvl8pPr algn="l" rtl="0">
              <a:defRPr sz="1600"/>
            </a:lvl8pPr>
            <a:lvl9pPr algn="l" rtl="0">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a:p>
        </p:txBody>
      </p:sp>
      <p:sp>
        <p:nvSpPr>
          <p:cNvPr id="4" name="Замещающий текст 3"/>
          <p:cNvSpPr>
            <a:spLocks noGrp="1"/>
          </p:cNvSpPr>
          <p:nvPr>
            <p:ph type="body" sz="half" idx="2"/>
          </p:nvPr>
        </p:nvSpPr>
        <p:spPr>
          <a:xfrm>
            <a:off x="7821163" y="2108200"/>
            <a:ext cx="3961368" cy="4267200"/>
          </a:xfrm>
        </p:spPr>
        <p:txBody>
          <a:bodyPr rtlCol="0" anchor="t" anchorCtr="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a:t>Образец текста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2" name="Заголовок 1"/>
          <p:cNvSpPr>
            <a:spLocks noGrp="1"/>
          </p:cNvSpPr>
          <p:nvPr>
            <p:ph type="title"/>
          </p:nvPr>
        </p:nvSpPr>
        <p:spPr>
          <a:xfrm>
            <a:off x="6399133" y="1905000"/>
            <a:ext cx="5180251" cy="1727200"/>
          </a:xfrm>
        </p:spPr>
        <p:txBody>
          <a:bodyPr rtlCol="0" anchor="b" anchorCtr="0">
            <a:normAutofit/>
          </a:bodyPr>
          <a:lstStyle>
            <a:lvl1pPr algn="l" rtl="0">
              <a:defRPr sz="3200" b="0"/>
            </a:lvl1pPr>
          </a:lstStyle>
          <a:p>
            <a:pPr rtl="0"/>
            <a:r>
              <a:rPr lang="ru-RU"/>
              <a:t>Образец заголовка</a:t>
            </a:r>
            <a:endParaRPr/>
          </a:p>
        </p:txBody>
      </p:sp>
      <p:sp>
        <p:nvSpPr>
          <p:cNvPr id="9" name="Прямоугольник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необходимо добавить.&#10;"/>
          <p:cNvSpPr>
            <a:spLocks noGrp="1"/>
          </p:cNvSpPr>
          <p:nvPr>
            <p:ph type="pic" idx="1"/>
          </p:nvPr>
        </p:nvSpPr>
        <p:spPr>
          <a:xfrm>
            <a:off x="507869" y="482601"/>
            <a:ext cx="5077859" cy="5862706"/>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ru-RU"/>
              <a:t>Вставка рисунка</a:t>
            </a:r>
            <a:endParaRPr/>
          </a:p>
        </p:txBody>
      </p:sp>
      <p:sp>
        <p:nvSpPr>
          <p:cNvPr id="4" name="Замещающий текст 3"/>
          <p:cNvSpPr>
            <a:spLocks noGrp="1"/>
          </p:cNvSpPr>
          <p:nvPr>
            <p:ph type="body" sz="half" idx="2"/>
          </p:nvPr>
        </p:nvSpPr>
        <p:spPr>
          <a:xfrm>
            <a:off x="6399133" y="3733800"/>
            <a:ext cx="5180251" cy="172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a:t>Образец текста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Заполнитель заголовка 1"/>
          <p:cNvSpPr>
            <a:spLocks noGrp="1"/>
          </p:cNvSpPr>
          <p:nvPr>
            <p:ph type="title"/>
          </p:nvPr>
        </p:nvSpPr>
        <p:spPr>
          <a:xfrm>
            <a:off x="914162" y="482600"/>
            <a:ext cx="10360501" cy="1219200"/>
          </a:xfrm>
          <a:prstGeom prst="rect">
            <a:avLst/>
          </a:prstGeom>
          <a:effectLst/>
        </p:spPr>
        <p:txBody>
          <a:bodyPr vert="horz" lIns="121899" tIns="60949" rIns="121899" bIns="60949" rtlCol="0" anchor="b" anchorCtr="0">
            <a:normAutofit/>
          </a:bodyPr>
          <a:lstStyle/>
          <a:p>
            <a:pPr rtl="0"/>
            <a:r>
              <a:rPr lang="ru"/>
              <a:t>Стиль образца заголовка</a:t>
            </a:r>
            <a:endParaRPr/>
          </a:p>
        </p:txBody>
      </p:sp>
      <p:sp>
        <p:nvSpPr>
          <p:cNvPr id="3" name="Замещающий текст 2"/>
          <p:cNvSpPr>
            <a:spLocks noGrp="1"/>
          </p:cNvSpPr>
          <p:nvPr>
            <p:ph type="body" idx="1"/>
          </p:nvPr>
        </p:nvSpPr>
        <p:spPr>
          <a:xfrm>
            <a:off x="914162" y="1803401"/>
            <a:ext cx="10360501" cy="4470400"/>
          </a:xfrm>
          <a:prstGeom prst="rect">
            <a:avLst/>
          </a:prstGeom>
        </p:spPr>
        <p:txBody>
          <a:bodyPr vert="horz" lIns="121899" tIns="60949" rIns="121899" bIns="60949" rtlCol="0">
            <a:normAutofit/>
          </a:bodyPr>
          <a:lstStyle/>
          <a:p>
            <a:pPr lvl="0" rtl="0"/>
            <a:r>
              <a:rPr lang="ru"/>
              <a:t>Образец текста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a:p>
        </p:txBody>
      </p:sp>
      <p:sp>
        <p:nvSpPr>
          <p:cNvPr id="5" name="Нижний колонтитул 4"/>
          <p:cNvSpPr>
            <a:spLocks noGrp="1"/>
          </p:cNvSpPr>
          <p:nvPr>
            <p:ph type="ftr" sz="quarter" idx="3"/>
          </p:nvPr>
        </p:nvSpPr>
        <p:spPr>
          <a:xfrm>
            <a:off x="914162" y="6375400"/>
            <a:ext cx="7414869" cy="195072"/>
          </a:xfrm>
          <a:prstGeom prst="rect">
            <a:avLst/>
          </a:prstGeom>
        </p:spPr>
        <p:txBody>
          <a:bodyPr vert="horz" lIns="121899" tIns="60949" rIns="121899" bIns="60949" rtlCol="0" anchor="ctr"/>
          <a:lstStyle>
            <a:lvl1pPr algn="l" rtl="0">
              <a:defRPr sz="1100">
                <a:solidFill>
                  <a:schemeClr val="tx1"/>
                </a:solidFill>
              </a:defRPr>
            </a:lvl1pPr>
          </a:lstStyle>
          <a:p>
            <a:pPr rtl="0"/>
            <a:endParaRPr/>
          </a:p>
        </p:txBody>
      </p:sp>
      <p:sp>
        <p:nvSpPr>
          <p:cNvPr id="4" name="Дата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l" rtl="0">
              <a:defRPr sz="1100">
                <a:solidFill>
                  <a:schemeClr val="tx1"/>
                </a:solidFill>
              </a:defRPr>
            </a:lvl1pPr>
          </a:lstStyle>
          <a:p>
            <a:pPr rtl="0"/>
            <a:r>
              <a:rPr lang="en-US"/>
              <a:t>24.06.2016</a:t>
            </a:r>
            <a:endParaRPr/>
          </a:p>
        </p:txBody>
      </p:sp>
      <p:sp>
        <p:nvSpPr>
          <p:cNvPr id="6" name="Номер слайда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l" rtl="0">
              <a:defRPr sz="1100">
                <a:solidFill>
                  <a:schemeClr val="tx1"/>
                </a:solidFill>
              </a:defRPr>
            </a:lvl1pPr>
          </a:lstStyle>
          <a:p>
            <a:pPr rtl="0"/>
            <a:fld id="{E5FD5434-F838-4DD4-A17B-1CB1A1850DF4}" type="slidenum">
              <a:rPr/>
              <a:pPr/>
              <a:t>‹#›</a:t>
            </a:fld>
            <a:endParaRPr/>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ctrTitle"/>
          </p:nvPr>
        </p:nvSpPr>
        <p:spPr>
          <a:xfrm>
            <a:off x="1218882" y="1916832"/>
            <a:ext cx="9751060" cy="2147926"/>
          </a:xfrm>
        </p:spPr>
        <p:txBody>
          <a:bodyPr rtlCol="0">
            <a:normAutofit/>
          </a:bodyPr>
          <a:lstStyle/>
          <a:p>
            <a:pPr rtl="0"/>
            <a:r>
              <a:rPr lang="ru" sz="7200" cap="none" dirty="0">
                <a:ln w="0"/>
                <a:gradFill>
                  <a:gsLst>
                    <a:gs pos="21000">
                      <a:srgbClr val="53575C"/>
                    </a:gs>
                    <a:gs pos="88000">
                      <a:srgbClr val="C5C7CA"/>
                    </a:gs>
                  </a:gsLst>
                  <a:lin ang="5400000"/>
                </a:gradFill>
                <a:cs typeface="Times New Roman" panose="02020603050405020304" pitchFamily="18" charset="0"/>
              </a:rPr>
              <a:t>Р</a:t>
            </a:r>
            <a:r>
              <a:rPr lang="ru" sz="6000" cap="none" dirty="0">
                <a:ln w="0"/>
                <a:gradFill>
                  <a:gsLst>
                    <a:gs pos="21000">
                      <a:srgbClr val="53575C"/>
                    </a:gs>
                    <a:gs pos="88000">
                      <a:srgbClr val="C5C7CA"/>
                    </a:gs>
                  </a:gsLst>
                  <a:lin ang="5400000"/>
                </a:gradFill>
                <a:cs typeface="Times New Roman" panose="02020603050405020304" pitchFamily="18" charset="0"/>
              </a:rPr>
              <a:t>озпад   </a:t>
            </a:r>
            <a:r>
              <a:rPr lang="ru" sz="7200" cap="none" dirty="0">
                <a:ln w="0"/>
                <a:gradFill>
                  <a:gsLst>
                    <a:gs pos="21000">
                      <a:srgbClr val="53575C"/>
                    </a:gs>
                    <a:gs pos="88000">
                      <a:srgbClr val="C5C7CA"/>
                    </a:gs>
                  </a:gsLst>
                  <a:lin ang="5400000"/>
                </a:gradFill>
                <a:cs typeface="Times New Roman" panose="02020603050405020304" pitchFamily="18" charset="0"/>
              </a:rPr>
              <a:t>Ю</a:t>
            </a:r>
            <a:r>
              <a:rPr lang="ru" sz="6000" cap="none" dirty="0">
                <a:ln w="0"/>
                <a:gradFill>
                  <a:gsLst>
                    <a:gs pos="21000">
                      <a:srgbClr val="53575C"/>
                    </a:gs>
                    <a:gs pos="88000">
                      <a:srgbClr val="C5C7CA"/>
                    </a:gs>
                  </a:gsLst>
                  <a:lin ang="5400000"/>
                </a:gradFill>
                <a:cs typeface="Times New Roman" panose="02020603050405020304" pitchFamily="18" charset="0"/>
              </a:rPr>
              <a:t>гославии</a:t>
            </a:r>
          </a:p>
        </p:txBody>
      </p:sp>
      <p:sp>
        <p:nvSpPr>
          <p:cNvPr id="2" name="Подзаголовок 1"/>
          <p:cNvSpPr>
            <a:spLocks noGrp="1"/>
          </p:cNvSpPr>
          <p:nvPr>
            <p:ph type="subTitle" idx="1"/>
          </p:nvPr>
        </p:nvSpPr>
        <p:spPr>
          <a:xfrm>
            <a:off x="4204202" y="4293096"/>
            <a:ext cx="3780420" cy="1016000"/>
          </a:xfrm>
        </p:spPr>
        <p:txBody>
          <a:bodyPr rtlCol="0">
            <a:normAutofit/>
          </a:bodyPr>
          <a:lstStyle/>
          <a:p>
            <a:pPr rtl="0"/>
            <a:r>
              <a:rPr lang="ru" sz="5400" dirty="0">
                <a:ln w="0"/>
                <a:gradFill>
                  <a:gsLst>
                    <a:gs pos="21000">
                      <a:srgbClr val="53575C"/>
                    </a:gs>
                    <a:gs pos="88000">
                      <a:srgbClr val="C5C7CA"/>
                    </a:gs>
                  </a:gsLst>
                  <a:lin ang="5400000"/>
                </a:gradFill>
              </a:rPr>
              <a:t>1991-2008</a:t>
            </a: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97190985-8718-4957-B96A-B52764F5BD3B}"/>
              </a:ext>
            </a:extLst>
          </p:cNvPr>
          <p:cNvSpPr>
            <a:spLocks noGrp="1"/>
          </p:cNvSpPr>
          <p:nvPr>
            <p:ph type="title"/>
          </p:nvPr>
        </p:nvSpPr>
        <p:spPr>
          <a:xfrm>
            <a:off x="2719035" y="476672"/>
            <a:ext cx="6750751" cy="1224136"/>
          </a:xfrm>
        </p:spPr>
        <p:txBody>
          <a:bodyPr>
            <a:noAutofit/>
          </a:bodyPr>
          <a:lstStyle/>
          <a:p>
            <a:pPr algn="ctr">
              <a:lnSpc>
                <a:spcPct val="100000"/>
              </a:lnSpc>
            </a:pPr>
            <a:r>
              <a:rPr lang="ru-RU" sz="4000" b="1" i="1" dirty="0"/>
              <a:t>Уничтоженная войной промышленность </a:t>
            </a:r>
          </a:p>
        </p:txBody>
      </p:sp>
      <p:graphicFrame>
        <p:nvGraphicFramePr>
          <p:cNvPr id="8" name="Схема 7">
            <a:extLst>
              <a:ext uri="{FF2B5EF4-FFF2-40B4-BE49-F238E27FC236}">
                <a16:creationId xmlns:a16="http://schemas.microsoft.com/office/drawing/2014/main" id="{7B56F21F-A7BE-4592-82C2-C14E85AE25DD}"/>
              </a:ext>
            </a:extLst>
          </p:cNvPr>
          <p:cNvGraphicFramePr/>
          <p:nvPr>
            <p:extLst>
              <p:ext uri="{D42A27DB-BD31-4B8C-83A1-F6EECF244321}">
                <p14:modId xmlns:p14="http://schemas.microsoft.com/office/powerpoint/2010/main" val="3547838052"/>
              </p:ext>
            </p:extLst>
          </p:nvPr>
        </p:nvGraphicFramePr>
        <p:xfrm>
          <a:off x="225759" y="1979104"/>
          <a:ext cx="11737304" cy="449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75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6000">
              <a:schemeClr val="bg2"/>
            </a:gs>
            <a:gs pos="71000">
              <a:schemeClr val="bg2">
                <a:tint val="100000"/>
                <a:shade val="40000"/>
                <a:satMod val="100000"/>
              </a:schemeClr>
            </a:gs>
            <a:gs pos="100000">
              <a:schemeClr val="bg2">
                <a:shade val="5000"/>
                <a:sat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1183E9-DB4D-4DBC-914B-56F3C5E6E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000" y="4221088"/>
            <a:ext cx="7416824" cy="2410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a:extLst>
              <a:ext uri="{FF2B5EF4-FFF2-40B4-BE49-F238E27FC236}">
                <a16:creationId xmlns:a16="http://schemas.microsoft.com/office/drawing/2014/main" id="{E950012B-9173-40DB-A616-8D31AB7EE36D}"/>
              </a:ext>
            </a:extLst>
          </p:cNvPr>
          <p:cNvPicPr>
            <a:picLocks noChangeAspect="1"/>
          </p:cNvPicPr>
          <p:nvPr/>
        </p:nvPicPr>
        <p:blipFill>
          <a:blip r:embed="rId3"/>
          <a:stretch>
            <a:fillRect/>
          </a:stretch>
        </p:blipFill>
        <p:spPr>
          <a:xfrm>
            <a:off x="405780" y="404664"/>
            <a:ext cx="4273187" cy="36514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Рисунок 5">
            <a:extLst>
              <a:ext uri="{FF2B5EF4-FFF2-40B4-BE49-F238E27FC236}">
                <a16:creationId xmlns:a16="http://schemas.microsoft.com/office/drawing/2014/main" id="{3E26D2EC-301D-4C3A-AB00-257D0CA6FD56}"/>
              </a:ext>
            </a:extLst>
          </p:cNvPr>
          <p:cNvPicPr>
            <a:picLocks noChangeAspect="1"/>
          </p:cNvPicPr>
          <p:nvPr/>
        </p:nvPicPr>
        <p:blipFill>
          <a:blip r:embed="rId4"/>
          <a:stretch>
            <a:fillRect/>
          </a:stretch>
        </p:blipFill>
        <p:spPr>
          <a:xfrm>
            <a:off x="5950396" y="506365"/>
            <a:ext cx="5743575" cy="3448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70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94012" y="3088568"/>
            <a:ext cx="6891754" cy="680864"/>
          </a:xfrm>
        </p:spPr>
        <p:txBody>
          <a:bodyPr rtlCol="0"/>
          <a:lstStyle/>
          <a:p>
            <a:pPr rtl="0"/>
            <a:r>
              <a:rPr lang="ru-RU" dirty="0"/>
              <a:t>Спасибо за внимание!</a:t>
            </a:r>
            <a:endParaRPr lang="ru" dirty="0"/>
          </a:p>
        </p:txBody>
      </p:sp>
    </p:spTree>
    <p:extLst>
      <p:ext uri="{BB962C8B-B14F-4D97-AF65-F5344CB8AC3E}">
        <p14:creationId xmlns:p14="http://schemas.microsoft.com/office/powerpoint/2010/main" val="39695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C37805C4-ABFB-4DDE-9B33-B175F30C16F2}"/>
              </a:ext>
            </a:extLst>
          </p:cNvPr>
          <p:cNvSpPr>
            <a:spLocks noGrp="1"/>
          </p:cNvSpPr>
          <p:nvPr>
            <p:ph type="title"/>
          </p:nvPr>
        </p:nvSpPr>
        <p:spPr>
          <a:xfrm>
            <a:off x="7821163" y="692696"/>
            <a:ext cx="3961368" cy="1009160"/>
          </a:xfrm>
        </p:spPr>
        <p:txBody>
          <a:bodyPr>
            <a:normAutofit/>
          </a:bodyPr>
          <a:lstStyle/>
          <a:p>
            <a:r>
              <a:rPr lang="ru-RU" sz="3600" dirty="0"/>
              <a:t>Становление Югославии</a:t>
            </a:r>
          </a:p>
        </p:txBody>
      </p:sp>
      <p:pic>
        <p:nvPicPr>
          <p:cNvPr id="14" name="Рисунок 13">
            <a:extLst>
              <a:ext uri="{FF2B5EF4-FFF2-40B4-BE49-F238E27FC236}">
                <a16:creationId xmlns:a16="http://schemas.microsoft.com/office/drawing/2014/main" id="{C755A1CF-0228-4189-931B-9D8A031A6249}"/>
              </a:ext>
            </a:extLst>
          </p:cNvPr>
          <p:cNvPicPr>
            <a:picLocks noGrp="1" noChangeAspect="1"/>
          </p:cNvPicPr>
          <p:nvPr>
            <p:ph type="pic" idx="1"/>
          </p:nvPr>
        </p:nvPicPr>
        <p:blipFill rotWithShape="1">
          <a:blip r:embed="rId2"/>
          <a:srcRect l="28240" t="13457" r="25124" b="6424"/>
          <a:stretch/>
        </p:blipFill>
        <p:spPr>
          <a:xfrm>
            <a:off x="765820" y="529872"/>
            <a:ext cx="5976663" cy="5798256"/>
          </a:xfrm>
          <a:prstGeom prst="rect">
            <a:avLst/>
          </a:prstGeom>
          <a:ln>
            <a:noFill/>
          </a:ln>
          <a:effectLst>
            <a:outerShdw blurRad="292100" dist="139700" dir="2700000" algn="tl" rotWithShape="0">
              <a:srgbClr val="333333">
                <a:alpha val="65000"/>
              </a:srgbClr>
            </a:outerShdw>
          </a:effectLst>
        </p:spPr>
      </p:pic>
      <p:sp>
        <p:nvSpPr>
          <p:cNvPr id="6" name="Текст 5">
            <a:extLst>
              <a:ext uri="{FF2B5EF4-FFF2-40B4-BE49-F238E27FC236}">
                <a16:creationId xmlns:a16="http://schemas.microsoft.com/office/drawing/2014/main" id="{3BC80CB6-50E7-414C-A369-5D1BA794CCC0}"/>
              </a:ext>
            </a:extLst>
          </p:cNvPr>
          <p:cNvSpPr>
            <a:spLocks noGrp="1"/>
          </p:cNvSpPr>
          <p:nvPr>
            <p:ph type="body" sz="half" idx="2"/>
          </p:nvPr>
        </p:nvSpPr>
        <p:spPr>
          <a:xfrm>
            <a:off x="7821163" y="2054437"/>
            <a:ext cx="4105897" cy="4267200"/>
          </a:xfrm>
        </p:spPr>
        <p:txBody>
          <a:bodyPr>
            <a:normAutofit lnSpcReduction="10000"/>
          </a:bodyPr>
          <a:lstStyle/>
          <a:p>
            <a:r>
              <a:rPr lang="ru-RU" sz="2400" dirty="0"/>
              <a:t>1918 – Основание КСХС</a:t>
            </a:r>
          </a:p>
          <a:p>
            <a:r>
              <a:rPr lang="ru-RU" sz="2400" dirty="0"/>
              <a:t>1929 – Королевство Югославии </a:t>
            </a:r>
          </a:p>
          <a:p>
            <a:r>
              <a:rPr lang="ru-RU" sz="2400" dirty="0"/>
              <a:t>1941 – Оккупация Югославии</a:t>
            </a:r>
          </a:p>
          <a:p>
            <a:r>
              <a:rPr lang="ru-RU" sz="2400" dirty="0"/>
              <a:t>1945 – Восстановление  Югославии</a:t>
            </a:r>
          </a:p>
          <a:p>
            <a:r>
              <a:rPr lang="ru-RU" sz="2400" dirty="0"/>
              <a:t>1980 – Смерть Тито, начало экономического кризиса </a:t>
            </a:r>
          </a:p>
          <a:p>
            <a:r>
              <a:rPr lang="ru-RU" sz="2400" dirty="0"/>
              <a:t>1991 – Начало распада</a:t>
            </a:r>
          </a:p>
          <a:p>
            <a:endParaRPr lang="ru-RU" dirty="0"/>
          </a:p>
          <a:p>
            <a:endParaRPr lang="ru-RU" dirty="0"/>
          </a:p>
          <a:p>
            <a:endParaRPr lang="ru-RU" dirty="0"/>
          </a:p>
          <a:p>
            <a:endParaRPr lang="ru-RU" dirty="0"/>
          </a:p>
        </p:txBody>
      </p:sp>
    </p:spTree>
    <p:extLst>
      <p:ext uri="{BB962C8B-B14F-4D97-AF65-F5344CB8AC3E}">
        <p14:creationId xmlns:p14="http://schemas.microsoft.com/office/powerpoint/2010/main" val="20938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47754" y="692696"/>
            <a:ext cx="4706275" cy="703296"/>
          </a:xfrm>
        </p:spPr>
        <p:txBody>
          <a:bodyPr rtlCol="0">
            <a:normAutofit/>
          </a:bodyPr>
          <a:lstStyle/>
          <a:p>
            <a:pPr rtl="0"/>
            <a:r>
              <a:rPr lang="ru-RU" sz="4000" b="1" i="1" dirty="0"/>
              <a:t>Иосип Броз Тито</a:t>
            </a:r>
            <a:endParaRPr lang="ru" sz="4000" b="1" i="1" dirty="0"/>
          </a:p>
        </p:txBody>
      </p:sp>
      <p:pic>
        <p:nvPicPr>
          <p:cNvPr id="5" name="Рисунок 4">
            <a:extLst>
              <a:ext uri="{FF2B5EF4-FFF2-40B4-BE49-F238E27FC236}">
                <a16:creationId xmlns:a16="http://schemas.microsoft.com/office/drawing/2014/main" id="{46B29001-D68F-468D-A558-392C4A931988}"/>
              </a:ext>
            </a:extLst>
          </p:cNvPr>
          <p:cNvPicPr>
            <a:picLocks noGrp="1" noChangeAspect="1"/>
          </p:cNvPicPr>
          <p:nvPr>
            <p:ph type="pic" idx="1"/>
          </p:nvPr>
        </p:nvPicPr>
        <p:blipFill>
          <a:blip r:embed="rId2"/>
          <a:srcRect t="8491" b="8491"/>
          <a:stretch>
            <a:fillRect/>
          </a:stretch>
        </p:blipFill>
        <p:spPr>
          <a:prstGeom prst="rect">
            <a:avLst/>
          </a:prstGeom>
        </p:spPr>
      </p:pic>
      <p:sp>
        <p:nvSpPr>
          <p:cNvPr id="4" name="Текст 3"/>
          <p:cNvSpPr>
            <a:spLocks noGrp="1"/>
          </p:cNvSpPr>
          <p:nvPr>
            <p:ph type="body" sz="half" idx="2"/>
          </p:nvPr>
        </p:nvSpPr>
        <p:spPr>
          <a:xfrm>
            <a:off x="6379627" y="1772816"/>
            <a:ext cx="5442528" cy="4320480"/>
          </a:xfrm>
        </p:spPr>
        <p:txBody>
          <a:bodyPr rtlCol="0">
            <a:normAutofit fontScale="92500"/>
          </a:bodyPr>
          <a:lstStyle/>
          <a:p>
            <a:pPr marL="342900" indent="-342900" rtl="0">
              <a:buFont typeface="Arial" panose="020B0604020202020204" pitchFamily="34" charset="0"/>
              <a:buChar char="•"/>
            </a:pPr>
            <a:r>
              <a:rPr lang="ru-RU" sz="2400" dirty="0"/>
              <a:t>Лидер нации</a:t>
            </a:r>
          </a:p>
          <a:p>
            <a:pPr marL="342900" indent="-342900" rtl="0">
              <a:buFont typeface="Arial" panose="020B0604020202020204" pitchFamily="34" charset="0"/>
              <a:buChar char="•"/>
            </a:pPr>
            <a:r>
              <a:rPr lang="ru-RU" sz="2400" dirty="0"/>
              <a:t>Армия Югославии была 3-й в Европе</a:t>
            </a:r>
          </a:p>
          <a:p>
            <a:pPr marL="342900" indent="-342900" rtl="0">
              <a:buFont typeface="Arial" panose="020B0604020202020204" pitchFamily="34" charset="0"/>
              <a:buChar char="•"/>
            </a:pPr>
            <a:r>
              <a:rPr lang="ru-RU" sz="2400" dirty="0" err="1"/>
              <a:t>Многовекторность</a:t>
            </a:r>
            <a:r>
              <a:rPr lang="ru-RU" sz="2400" dirty="0"/>
              <a:t> внешней политики</a:t>
            </a:r>
          </a:p>
          <a:p>
            <a:pPr marL="342900" indent="-342900" rtl="0">
              <a:buFont typeface="Arial" panose="020B0604020202020204" pitchFamily="34" charset="0"/>
              <a:buChar char="•"/>
            </a:pPr>
            <a:r>
              <a:rPr lang="ru-RU" sz="2400" dirty="0"/>
              <a:t>Промышленность с 1947-65 г. выросла в  6 раз, а уровень жизни в 3 </a:t>
            </a:r>
          </a:p>
          <a:p>
            <a:pPr marL="342900" indent="-342900" rtl="0">
              <a:buFont typeface="Arial" panose="020B0604020202020204" pitchFamily="34" charset="0"/>
              <a:buChar char="•"/>
            </a:pPr>
            <a:r>
              <a:rPr lang="ru-RU" sz="2400" dirty="0"/>
              <a:t>Сумел объединить народы страны и не давал развиваться национализму</a:t>
            </a:r>
          </a:p>
          <a:p>
            <a:pPr marL="342900" indent="-342900" rtl="0">
              <a:buFont typeface="Arial" panose="020B0604020202020204" pitchFamily="34" charset="0"/>
              <a:buChar char="•"/>
            </a:pPr>
            <a:r>
              <a:rPr lang="ru-RU" sz="2400" dirty="0"/>
              <a:t>Экономика Югославии была смесью плановой и рыночной экономики</a:t>
            </a:r>
            <a:endParaRPr lang="en-US" sz="2400" dirty="0"/>
          </a:p>
        </p:txBody>
      </p:sp>
    </p:spTree>
    <p:extLst>
      <p:ext uri="{BB962C8B-B14F-4D97-AF65-F5344CB8AC3E}">
        <p14:creationId xmlns:p14="http://schemas.microsoft.com/office/powerpoint/2010/main" val="36326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err="1"/>
              <a:t>Национыльный</a:t>
            </a:r>
            <a:r>
              <a:rPr lang="ru-RU" dirty="0"/>
              <a:t> состав </a:t>
            </a:r>
            <a:r>
              <a:rPr lang="ru-RU" dirty="0" err="1"/>
              <a:t>югославии</a:t>
            </a:r>
            <a:endParaRPr lang="ru" dirty="0"/>
          </a:p>
        </p:txBody>
      </p:sp>
      <p:pic>
        <p:nvPicPr>
          <p:cNvPr id="2050" name="Picture 2">
            <a:extLst>
              <a:ext uri="{FF2B5EF4-FFF2-40B4-BE49-F238E27FC236}">
                <a16:creationId xmlns:a16="http://schemas.microsoft.com/office/drawing/2014/main" id="{B09504FD-9B96-4DF7-B1A0-8038C435A60A}"/>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5759" b="57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997F09CA-9327-4F84-8EC9-383DB3BE4B21}"/>
              </a:ext>
            </a:extLst>
          </p:cNvPr>
          <p:cNvGraphicFramePr/>
          <p:nvPr>
            <p:extLst>
              <p:ext uri="{D42A27DB-BD31-4B8C-83A1-F6EECF244321}">
                <p14:modId xmlns:p14="http://schemas.microsoft.com/office/powerpoint/2010/main" val="3607499820"/>
              </p:ext>
            </p:extLst>
          </p:nvPr>
        </p:nvGraphicFramePr>
        <p:xfrm>
          <a:off x="7288469" y="2204864"/>
          <a:ext cx="4392488" cy="3908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60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1362641" y="836712"/>
            <a:ext cx="9463541" cy="998622"/>
          </a:xfrm>
        </p:spPr>
        <p:txBody>
          <a:bodyPr rtlCol="0">
            <a:noAutofit/>
          </a:bodyPr>
          <a:lstStyle/>
          <a:p>
            <a:pPr algn="ctr" rtl="0"/>
            <a:r>
              <a:rPr lang="ru" sz="4800" dirty="0"/>
              <a:t>Факторы разобщяющие Общество</a:t>
            </a:r>
            <a:endParaRPr lang="en-US" sz="4800" dirty="0"/>
          </a:p>
        </p:txBody>
      </p:sp>
      <p:graphicFrame>
        <p:nvGraphicFramePr>
          <p:cNvPr id="5" name="Схема 4">
            <a:extLst>
              <a:ext uri="{FF2B5EF4-FFF2-40B4-BE49-F238E27FC236}">
                <a16:creationId xmlns:a16="http://schemas.microsoft.com/office/drawing/2014/main" id="{3C13727A-5229-475D-977A-20AF4FEC5D4D}"/>
              </a:ext>
            </a:extLst>
          </p:cNvPr>
          <p:cNvGraphicFramePr/>
          <p:nvPr>
            <p:extLst>
              <p:ext uri="{D42A27DB-BD31-4B8C-83A1-F6EECF244321}">
                <p14:modId xmlns:p14="http://schemas.microsoft.com/office/powerpoint/2010/main" val="2605132299"/>
              </p:ext>
            </p:extLst>
          </p:nvPr>
        </p:nvGraphicFramePr>
        <p:xfrm>
          <a:off x="621804" y="836712"/>
          <a:ext cx="11089232" cy="6633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2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3C99C4-81FA-481A-AAF1-63F6D8968D7D}"/>
              </a:ext>
            </a:extLst>
          </p:cNvPr>
          <p:cNvSpPr>
            <a:spLocks noGrp="1"/>
          </p:cNvSpPr>
          <p:nvPr>
            <p:ph type="title"/>
          </p:nvPr>
        </p:nvSpPr>
        <p:spPr>
          <a:xfrm>
            <a:off x="5590356" y="499793"/>
            <a:ext cx="4172138" cy="603842"/>
          </a:xfrm>
        </p:spPr>
        <p:txBody>
          <a:bodyPr>
            <a:noAutofit/>
          </a:bodyPr>
          <a:lstStyle/>
          <a:p>
            <a:r>
              <a:rPr lang="ru-RU" sz="4000" b="1" dirty="0"/>
              <a:t>Начало</a:t>
            </a:r>
            <a:r>
              <a:rPr lang="ru-RU" b="1" dirty="0"/>
              <a:t> войны</a:t>
            </a:r>
          </a:p>
        </p:txBody>
      </p:sp>
      <p:sp>
        <p:nvSpPr>
          <p:cNvPr id="9" name="Объект 8">
            <a:extLst>
              <a:ext uri="{FF2B5EF4-FFF2-40B4-BE49-F238E27FC236}">
                <a16:creationId xmlns:a16="http://schemas.microsoft.com/office/drawing/2014/main" id="{B49DCECF-0303-4C65-BD85-DE1C75D28784}"/>
              </a:ext>
            </a:extLst>
          </p:cNvPr>
          <p:cNvSpPr>
            <a:spLocks noGrp="1"/>
          </p:cNvSpPr>
          <p:nvPr>
            <p:ph idx="1"/>
          </p:nvPr>
        </p:nvSpPr>
        <p:spPr>
          <a:xfrm>
            <a:off x="4510236" y="1244041"/>
            <a:ext cx="6120679" cy="1919440"/>
          </a:xfrm>
        </p:spPr>
        <p:txBody>
          <a:bodyPr>
            <a:normAutofit fontScale="92500"/>
          </a:bodyPr>
          <a:lstStyle/>
          <a:p>
            <a:r>
              <a:rPr lang="ru-RU" sz="3600" dirty="0"/>
              <a:t>Война в Хорватии – 1991-95</a:t>
            </a:r>
          </a:p>
          <a:p>
            <a:r>
              <a:rPr lang="ru-RU" sz="3600" dirty="0"/>
              <a:t>Десятидневная война - 1991</a:t>
            </a:r>
          </a:p>
          <a:p>
            <a:r>
              <a:rPr lang="ru-RU" sz="3600" dirty="0"/>
              <a:t>Боснийская война – 1992-95</a:t>
            </a:r>
          </a:p>
          <a:p>
            <a:pPr marL="0" indent="0">
              <a:buNone/>
            </a:pPr>
            <a:endParaRPr lang="ru-RU" sz="3600" dirty="0"/>
          </a:p>
          <a:p>
            <a:endParaRPr lang="ru-RU" sz="3200" dirty="0"/>
          </a:p>
        </p:txBody>
      </p:sp>
      <p:pic>
        <p:nvPicPr>
          <p:cNvPr id="1026" name="Picture 2" descr="Эксперимент над Югославией: почему нельзя забывать уроки Боснийской войны —  РТ на русском">
            <a:extLst>
              <a:ext uri="{FF2B5EF4-FFF2-40B4-BE49-F238E27FC236}">
                <a16:creationId xmlns:a16="http://schemas.microsoft.com/office/drawing/2014/main" id="{52726226-1206-40A1-B26A-3B7AF7BF0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3" r="6165"/>
          <a:stretch/>
        </p:blipFill>
        <p:spPr bwMode="auto">
          <a:xfrm>
            <a:off x="4629464" y="4031451"/>
            <a:ext cx="3960398" cy="25025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7CBE2D28-E3F4-4D40-B87F-7564BC6A37C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189" b="98811" l="1500" r="99375"/>
                    </a14:imgEffect>
                  </a14:imgLayer>
                </a14:imgProps>
              </a:ext>
            </a:extLst>
          </a:blip>
          <a:srcRect t="1968"/>
          <a:stretch/>
        </p:blipFill>
        <p:spPr>
          <a:xfrm>
            <a:off x="315171" y="144929"/>
            <a:ext cx="3409707" cy="3162914"/>
          </a:xfrm>
          <a:prstGeom prst="rect">
            <a:avLst/>
          </a:prstGeom>
        </p:spPr>
      </p:pic>
      <p:pic>
        <p:nvPicPr>
          <p:cNvPr id="7" name="Рисунок 6">
            <a:extLst>
              <a:ext uri="{FF2B5EF4-FFF2-40B4-BE49-F238E27FC236}">
                <a16:creationId xmlns:a16="http://schemas.microsoft.com/office/drawing/2014/main" id="{A447CCB4-676C-41F5-84E9-BBA4EEAA7184}"/>
              </a:ext>
            </a:extLst>
          </p:cNvPr>
          <p:cNvPicPr>
            <a:picLocks noChangeAspect="1"/>
          </p:cNvPicPr>
          <p:nvPr/>
        </p:nvPicPr>
        <p:blipFill rotWithShape="1">
          <a:blip r:embed="rId5"/>
          <a:srcRect t="4685" b="11623"/>
          <a:stretch/>
        </p:blipFill>
        <p:spPr>
          <a:xfrm>
            <a:off x="549796" y="3554951"/>
            <a:ext cx="3384418" cy="3047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Рисунок 7">
            <a:extLst>
              <a:ext uri="{FF2B5EF4-FFF2-40B4-BE49-F238E27FC236}">
                <a16:creationId xmlns:a16="http://schemas.microsoft.com/office/drawing/2014/main" id="{C4360414-7657-4EF5-8014-6944246A5919}"/>
              </a:ext>
            </a:extLst>
          </p:cNvPr>
          <p:cNvPicPr>
            <a:picLocks noChangeAspect="1"/>
          </p:cNvPicPr>
          <p:nvPr/>
        </p:nvPicPr>
        <p:blipFill>
          <a:blip r:embed="rId6"/>
          <a:stretch>
            <a:fillRect/>
          </a:stretch>
        </p:blipFill>
        <p:spPr>
          <a:xfrm>
            <a:off x="9285113" y="3428999"/>
            <a:ext cx="2380291" cy="3173721"/>
          </a:xfrm>
          <a:prstGeom prst="roundRect">
            <a:avLst>
              <a:gd name="adj" fmla="val 109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7590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87D379-4340-4D84-9214-69E5FE21A71A}"/>
              </a:ext>
            </a:extLst>
          </p:cNvPr>
          <p:cNvSpPr>
            <a:spLocks noGrp="1"/>
          </p:cNvSpPr>
          <p:nvPr>
            <p:ph type="title"/>
          </p:nvPr>
        </p:nvSpPr>
        <p:spPr>
          <a:xfrm>
            <a:off x="879108" y="441811"/>
            <a:ext cx="6480720" cy="1009104"/>
          </a:xfrm>
        </p:spPr>
        <p:txBody>
          <a:bodyPr>
            <a:noAutofit/>
          </a:bodyPr>
          <a:lstStyle/>
          <a:p>
            <a:r>
              <a:rPr lang="ru-RU" sz="4000" b="1" dirty="0"/>
              <a:t>Конфликты в албанских районах</a:t>
            </a:r>
            <a:endParaRPr lang="ru-RU" sz="2800" b="1" dirty="0"/>
          </a:p>
        </p:txBody>
      </p:sp>
      <p:pic>
        <p:nvPicPr>
          <p:cNvPr id="3" name="Рисунок 2">
            <a:extLst>
              <a:ext uri="{FF2B5EF4-FFF2-40B4-BE49-F238E27FC236}">
                <a16:creationId xmlns:a16="http://schemas.microsoft.com/office/drawing/2014/main" id="{1F3203A6-3418-47EB-A665-DD64A503C8E1}"/>
              </a:ext>
            </a:extLst>
          </p:cNvPr>
          <p:cNvPicPr>
            <a:picLocks noChangeAspect="1"/>
          </p:cNvPicPr>
          <p:nvPr/>
        </p:nvPicPr>
        <p:blipFill rotWithShape="1">
          <a:blip r:embed="rId2"/>
          <a:srcRect l="3436" t="2834"/>
          <a:stretch/>
        </p:blipFill>
        <p:spPr>
          <a:xfrm>
            <a:off x="8247577" y="3493254"/>
            <a:ext cx="3668083" cy="31960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a:extLst>
              <a:ext uri="{FF2B5EF4-FFF2-40B4-BE49-F238E27FC236}">
                <a16:creationId xmlns:a16="http://schemas.microsoft.com/office/drawing/2014/main" id="{8EBBDA6D-A041-47AA-86C1-B6F2660D38B0}"/>
              </a:ext>
            </a:extLst>
          </p:cNvPr>
          <p:cNvPicPr>
            <a:picLocks noChangeAspect="1"/>
          </p:cNvPicPr>
          <p:nvPr/>
        </p:nvPicPr>
        <p:blipFill>
          <a:blip r:embed="rId3"/>
          <a:stretch>
            <a:fillRect/>
          </a:stretch>
        </p:blipFill>
        <p:spPr>
          <a:xfrm>
            <a:off x="7750596" y="258231"/>
            <a:ext cx="4146404" cy="2837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Война в Косово: готова ли Сербия, вмешается ли Турция — Новости политики,  Новости Европы — EADaily">
            <a:extLst>
              <a:ext uri="{FF2B5EF4-FFF2-40B4-BE49-F238E27FC236}">
                <a16:creationId xmlns:a16="http://schemas.microsoft.com/office/drawing/2014/main" id="{FE998BAB-166E-43C3-ABA9-475BC632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19" y="4150446"/>
            <a:ext cx="3867014" cy="2379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9448E8F9-4D5A-47C1-86D0-A48014444D80}"/>
              </a:ext>
            </a:extLst>
          </p:cNvPr>
          <p:cNvPicPr>
            <a:picLocks noChangeAspect="1"/>
          </p:cNvPicPr>
          <p:nvPr/>
        </p:nvPicPr>
        <p:blipFill>
          <a:blip r:embed="rId5"/>
          <a:stretch>
            <a:fillRect/>
          </a:stretch>
        </p:blipFill>
        <p:spPr>
          <a:xfrm>
            <a:off x="4380563" y="4468745"/>
            <a:ext cx="3668084" cy="2061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Объект 8">
            <a:extLst>
              <a:ext uri="{FF2B5EF4-FFF2-40B4-BE49-F238E27FC236}">
                <a16:creationId xmlns:a16="http://schemas.microsoft.com/office/drawing/2014/main" id="{5F8671AE-43F5-4832-BDC3-A43ECC09B438}"/>
              </a:ext>
            </a:extLst>
          </p:cNvPr>
          <p:cNvSpPr txBox="1">
            <a:spLocks/>
          </p:cNvSpPr>
          <p:nvPr/>
        </p:nvSpPr>
        <p:spPr>
          <a:xfrm>
            <a:off x="735092" y="1747834"/>
            <a:ext cx="6768752" cy="1919440"/>
          </a:xfrm>
          <a:prstGeom prst="rect">
            <a:avLst/>
          </a:prstGeom>
        </p:spPr>
        <p:txBody>
          <a:bodyPr>
            <a:normAutofit/>
          </a:bodyPr>
          <a:lst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r>
              <a:rPr lang="ru-RU" sz="3200" dirty="0"/>
              <a:t>Косовская война</a:t>
            </a:r>
          </a:p>
          <a:p>
            <a:r>
              <a:rPr lang="ru-RU" sz="3200" dirty="0"/>
              <a:t>Конфликт в </a:t>
            </a:r>
            <a:r>
              <a:rPr lang="ru-RU" sz="3200" dirty="0" err="1"/>
              <a:t>Прешевской</a:t>
            </a:r>
            <a:r>
              <a:rPr lang="ru-RU" sz="3200" dirty="0"/>
              <a:t> долине</a:t>
            </a:r>
          </a:p>
          <a:p>
            <a:r>
              <a:rPr lang="ru-RU" sz="3200" dirty="0"/>
              <a:t>Конфликт в Македонии</a:t>
            </a:r>
          </a:p>
        </p:txBody>
      </p:sp>
    </p:spTree>
    <p:extLst>
      <p:ext uri="{BB962C8B-B14F-4D97-AF65-F5344CB8AC3E}">
        <p14:creationId xmlns:p14="http://schemas.microsoft.com/office/powerpoint/2010/main" val="146808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3C99C4-81FA-481A-AAF1-63F6D8968D7D}"/>
              </a:ext>
            </a:extLst>
          </p:cNvPr>
          <p:cNvSpPr>
            <a:spLocks noGrp="1"/>
          </p:cNvSpPr>
          <p:nvPr>
            <p:ph type="title"/>
          </p:nvPr>
        </p:nvSpPr>
        <p:spPr>
          <a:xfrm>
            <a:off x="4294212" y="554099"/>
            <a:ext cx="7711717" cy="937634"/>
          </a:xfrm>
        </p:spPr>
        <p:txBody>
          <a:bodyPr>
            <a:noAutofit/>
          </a:bodyPr>
          <a:lstStyle/>
          <a:p>
            <a:r>
              <a:rPr lang="ru-RU" sz="4400" b="1" dirty="0"/>
              <a:t>Военные действия НАТО</a:t>
            </a:r>
          </a:p>
        </p:txBody>
      </p:sp>
      <p:pic>
        <p:nvPicPr>
          <p:cNvPr id="1026" name="Picture 2" descr="Эксперимент над Югославией: почему нельзя забывать уроки Боснийской войны —  РТ на русском">
            <a:extLst>
              <a:ext uri="{FF2B5EF4-FFF2-40B4-BE49-F238E27FC236}">
                <a16:creationId xmlns:a16="http://schemas.microsoft.com/office/drawing/2014/main" id="{52726226-1206-40A1-B26A-3B7AF7BF0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3" r="6165"/>
          <a:stretch/>
        </p:blipFill>
        <p:spPr bwMode="auto">
          <a:xfrm>
            <a:off x="657275" y="157134"/>
            <a:ext cx="3285719" cy="20762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1CA204F4-A011-45B7-9E01-38C367CDA192}"/>
              </a:ext>
            </a:extLst>
          </p:cNvPr>
          <p:cNvPicPr>
            <a:picLocks noChangeAspect="1"/>
          </p:cNvPicPr>
          <p:nvPr/>
        </p:nvPicPr>
        <p:blipFill>
          <a:blip r:embed="rId3"/>
          <a:stretch>
            <a:fillRect/>
          </a:stretch>
        </p:blipFill>
        <p:spPr>
          <a:xfrm>
            <a:off x="721445" y="2369755"/>
            <a:ext cx="3190743" cy="210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Объект 8">
            <a:extLst>
              <a:ext uri="{FF2B5EF4-FFF2-40B4-BE49-F238E27FC236}">
                <a16:creationId xmlns:a16="http://schemas.microsoft.com/office/drawing/2014/main" id="{AFCE45F9-4509-45F2-9704-60EFCE0DF79D}"/>
              </a:ext>
            </a:extLst>
          </p:cNvPr>
          <p:cNvSpPr txBox="1">
            <a:spLocks/>
          </p:cNvSpPr>
          <p:nvPr/>
        </p:nvSpPr>
        <p:spPr>
          <a:xfrm>
            <a:off x="4606805" y="1912690"/>
            <a:ext cx="7086530" cy="2213318"/>
          </a:xfrm>
          <a:prstGeom prst="rect">
            <a:avLst/>
          </a:prstGeom>
        </p:spPr>
        <p:txBody>
          <a:bodyPr>
            <a:normAutofit fontScale="92500"/>
          </a:bodyPr>
          <a:lst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r>
              <a:rPr lang="ru-RU" sz="4000" dirty="0"/>
              <a:t>Операция «Обдуманная сила»</a:t>
            </a:r>
          </a:p>
          <a:p>
            <a:r>
              <a:rPr lang="ru-RU" sz="4000" dirty="0"/>
              <a:t>Бомбардировки Югославии силами НАТО</a:t>
            </a:r>
          </a:p>
        </p:txBody>
      </p:sp>
      <p:pic>
        <p:nvPicPr>
          <p:cNvPr id="7" name="Рисунок 6">
            <a:extLst>
              <a:ext uri="{FF2B5EF4-FFF2-40B4-BE49-F238E27FC236}">
                <a16:creationId xmlns:a16="http://schemas.microsoft.com/office/drawing/2014/main" id="{BAF316D3-E948-488E-8941-03FE6FD08A3E}"/>
              </a:ext>
            </a:extLst>
          </p:cNvPr>
          <p:cNvPicPr>
            <a:picLocks noChangeAspect="1"/>
          </p:cNvPicPr>
          <p:nvPr/>
        </p:nvPicPr>
        <p:blipFill>
          <a:blip r:embed="rId4"/>
          <a:stretch>
            <a:fillRect/>
          </a:stretch>
        </p:blipFill>
        <p:spPr>
          <a:xfrm>
            <a:off x="4150196" y="4619419"/>
            <a:ext cx="3816424" cy="21445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Рисунок 8">
            <a:extLst>
              <a:ext uri="{FF2B5EF4-FFF2-40B4-BE49-F238E27FC236}">
                <a16:creationId xmlns:a16="http://schemas.microsoft.com/office/drawing/2014/main" id="{94B3C4D2-E8AE-4A79-94A5-94779CEC6290}"/>
              </a:ext>
            </a:extLst>
          </p:cNvPr>
          <p:cNvPicPr>
            <a:picLocks noChangeAspect="1"/>
          </p:cNvPicPr>
          <p:nvPr/>
        </p:nvPicPr>
        <p:blipFill>
          <a:blip r:embed="rId5"/>
          <a:stretch>
            <a:fillRect/>
          </a:stretch>
        </p:blipFill>
        <p:spPr>
          <a:xfrm>
            <a:off x="721446" y="4624625"/>
            <a:ext cx="3221548" cy="2139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Рисунок 9">
            <a:extLst>
              <a:ext uri="{FF2B5EF4-FFF2-40B4-BE49-F238E27FC236}">
                <a16:creationId xmlns:a16="http://schemas.microsoft.com/office/drawing/2014/main" id="{4DF9A9BE-EFC8-408D-B6A7-8BE0559421FA}"/>
              </a:ext>
            </a:extLst>
          </p:cNvPr>
          <p:cNvPicPr>
            <a:picLocks noChangeAspect="1"/>
          </p:cNvPicPr>
          <p:nvPr/>
        </p:nvPicPr>
        <p:blipFill>
          <a:blip r:embed="rId6"/>
          <a:stretch>
            <a:fillRect/>
          </a:stretch>
        </p:blipFill>
        <p:spPr>
          <a:xfrm>
            <a:off x="8245832" y="4546965"/>
            <a:ext cx="3609220" cy="2213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504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Причины распада Югославии">
            <a:extLst>
              <a:ext uri="{FF2B5EF4-FFF2-40B4-BE49-F238E27FC236}">
                <a16:creationId xmlns:a16="http://schemas.microsoft.com/office/drawing/2014/main" id="{D169296D-DC25-46F7-9AC5-E79DBE8D427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164"/>
                    </a14:imgEffect>
                  </a14:imgLayer>
                </a14:imgProps>
              </a:ext>
              <a:ext uri="{28A0092B-C50C-407E-A947-70E740481C1C}">
                <a14:useLocalDpi xmlns:a14="http://schemas.microsoft.com/office/drawing/2010/main" val="0"/>
              </a:ext>
            </a:extLst>
          </a:blip>
          <a:srcRect/>
          <a:stretch>
            <a:fillRect/>
          </a:stretch>
        </p:blipFill>
        <p:spPr bwMode="auto">
          <a:xfrm>
            <a:off x="806761" y="2207506"/>
            <a:ext cx="5184576" cy="4459849"/>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B89245D8-D576-4332-B20E-4FACA8B81E1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512" l="0" r="100000"/>
                    </a14:imgEffect>
                  </a14:imgLayer>
                </a14:imgProps>
              </a:ext>
            </a:extLst>
          </a:blip>
          <a:stretch>
            <a:fillRect/>
          </a:stretch>
        </p:blipFill>
        <p:spPr>
          <a:xfrm>
            <a:off x="6238428" y="2207506"/>
            <a:ext cx="5143636" cy="4459849"/>
          </a:xfrm>
          <a:prstGeom prst="rect">
            <a:avLst/>
          </a:prstGeom>
        </p:spPr>
      </p:pic>
      <p:sp>
        <p:nvSpPr>
          <p:cNvPr id="5" name="Заголовок 4">
            <a:extLst>
              <a:ext uri="{FF2B5EF4-FFF2-40B4-BE49-F238E27FC236}">
                <a16:creationId xmlns:a16="http://schemas.microsoft.com/office/drawing/2014/main" id="{FE06803E-EA7E-4D58-9941-DFC80A74DDF2}"/>
              </a:ext>
            </a:extLst>
          </p:cNvPr>
          <p:cNvSpPr>
            <a:spLocks noGrp="1"/>
          </p:cNvSpPr>
          <p:nvPr>
            <p:ph type="title"/>
          </p:nvPr>
        </p:nvSpPr>
        <p:spPr>
          <a:xfrm>
            <a:off x="1802810" y="476672"/>
            <a:ext cx="8583203" cy="864096"/>
          </a:xfrm>
          <a:effectLst>
            <a:glow rad="228600">
              <a:schemeClr val="accent3">
                <a:satMod val="175000"/>
                <a:alpha val="40000"/>
              </a:schemeClr>
            </a:glow>
          </a:effectLst>
        </p:spPr>
        <p:txBody>
          <a:bodyPr>
            <a:noAutofit/>
          </a:bodyPr>
          <a:lstStyle/>
          <a:p>
            <a:r>
              <a:rPr lang="ru-RU" sz="4800" b="1" dirty="0"/>
              <a:t>Итог развала Югославии </a:t>
            </a:r>
          </a:p>
        </p:txBody>
      </p:sp>
      <p:sp>
        <p:nvSpPr>
          <p:cNvPr id="6" name="Текст 5">
            <a:extLst>
              <a:ext uri="{FF2B5EF4-FFF2-40B4-BE49-F238E27FC236}">
                <a16:creationId xmlns:a16="http://schemas.microsoft.com/office/drawing/2014/main" id="{A50B4E6D-902E-4A46-B7CC-A4DF94B11003}"/>
              </a:ext>
            </a:extLst>
          </p:cNvPr>
          <p:cNvSpPr>
            <a:spLocks noGrp="1"/>
          </p:cNvSpPr>
          <p:nvPr>
            <p:ph type="body" idx="1"/>
          </p:nvPr>
        </p:nvSpPr>
        <p:spPr>
          <a:xfrm>
            <a:off x="2714973" y="1729607"/>
            <a:ext cx="1368151" cy="627211"/>
          </a:xfrm>
        </p:spPr>
        <p:txBody>
          <a:bodyPr/>
          <a:lstStyle/>
          <a:p>
            <a:r>
              <a:rPr lang="ru-RU" sz="3200" b="1" dirty="0"/>
              <a:t>2021</a:t>
            </a:r>
            <a:endParaRPr lang="ru-RU" b="1" dirty="0"/>
          </a:p>
        </p:txBody>
      </p:sp>
      <p:sp>
        <p:nvSpPr>
          <p:cNvPr id="8" name="Текст 7">
            <a:extLst>
              <a:ext uri="{FF2B5EF4-FFF2-40B4-BE49-F238E27FC236}">
                <a16:creationId xmlns:a16="http://schemas.microsoft.com/office/drawing/2014/main" id="{EE3BD4D8-113F-427A-AFA8-86A33366543F}"/>
              </a:ext>
            </a:extLst>
          </p:cNvPr>
          <p:cNvSpPr>
            <a:spLocks noGrp="1"/>
          </p:cNvSpPr>
          <p:nvPr>
            <p:ph type="body" sz="quarter" idx="3"/>
          </p:nvPr>
        </p:nvSpPr>
        <p:spPr>
          <a:xfrm>
            <a:off x="8146641" y="1819517"/>
            <a:ext cx="1368151" cy="483618"/>
          </a:xfrm>
        </p:spPr>
        <p:txBody>
          <a:bodyPr/>
          <a:lstStyle/>
          <a:p>
            <a:r>
              <a:rPr lang="ru-RU" sz="3200" b="1" dirty="0"/>
              <a:t>1990</a:t>
            </a:r>
            <a:endParaRPr lang="ru-RU" sz="3600" b="1" dirty="0"/>
          </a:p>
        </p:txBody>
      </p:sp>
    </p:spTree>
    <p:extLst>
      <p:ext uri="{BB962C8B-B14F-4D97-AF65-F5344CB8AC3E}">
        <p14:creationId xmlns:p14="http://schemas.microsoft.com/office/powerpoint/2010/main" val="119214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Красные радиальные линии 16 х 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495_TF02804895" id="{96C367DC-63CB-4497-8DB5-9523DECC650D}" vid="{3969D044-9617-42A8-8313-1FABFD6D19C8}"/>
    </a:ext>
  </a:extLst>
</a:theme>
</file>

<file path=ppt/theme/theme2.xml><?xml version="1.0" encoding="utf-8"?>
<a:theme xmlns:a="http://schemas.openxmlformats.org/drawingml/2006/main" name="Тема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Тема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76977-ECB7-44C2-A70D-853BB6B41242}">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873beb7-5857-4685-be1f-d57550cc96cc"/>
    <ds:schemaRef ds:uri="http://www.w3.org/XML/1998/namespace"/>
    <ds:schemaRef ds:uri="http://purl.org/dc/dcmitype/"/>
  </ds:schemaRefs>
</ds:datastoreItem>
</file>

<file path=customXml/itemProps2.xml><?xml version="1.0" encoding="utf-8"?>
<ds:datastoreItem xmlns:ds="http://schemas.openxmlformats.org/officeDocument/2006/customXml" ds:itemID="{0A765CE0-A8A0-42E0-82D2-3F870DB4D5F7}">
  <ds:schemaRefs>
    <ds:schemaRef ds:uri="http://schemas.microsoft.com/sharepoint/v3/contenttype/forms"/>
  </ds:schemaRefs>
</ds:datastoreItem>
</file>

<file path=customXml/itemProps3.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Презентация с красными радиальными линиями (широкоэкранный формат)</Template>
  <TotalTime>548</TotalTime>
  <Words>151</Words>
  <Application>Microsoft Office PowerPoint</Application>
  <PresentationFormat>Произвольный</PresentationFormat>
  <Paragraphs>48</Paragraphs>
  <Slides>12</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12</vt:i4>
      </vt:variant>
    </vt:vector>
  </HeadingPairs>
  <TitlesOfParts>
    <vt:vector size="15" baseType="lpstr">
      <vt:lpstr>Arial</vt:lpstr>
      <vt:lpstr>Cambria</vt:lpstr>
      <vt:lpstr>Красные радиальные линии 16 х 9</vt:lpstr>
      <vt:lpstr>Розпад   Югославии</vt:lpstr>
      <vt:lpstr>Становление Югославии</vt:lpstr>
      <vt:lpstr>Иосип Броз Тито</vt:lpstr>
      <vt:lpstr>Национыльный состав югославии</vt:lpstr>
      <vt:lpstr>Факторы разобщяющие Общество</vt:lpstr>
      <vt:lpstr>Начало войны</vt:lpstr>
      <vt:lpstr>Конфликты в албанских районах</vt:lpstr>
      <vt:lpstr>Военные действия НАТО</vt:lpstr>
      <vt:lpstr>Итог развала Югославии </vt:lpstr>
      <vt:lpstr>Уничтоженная войной промышленность </vt:lpstr>
      <vt:lpstr>Презентация PowerPoint</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Розпад   Югославии</dc:title>
  <dc:creator>Ярик</dc:creator>
  <cp:lastModifiedBy>Ярик</cp:lastModifiedBy>
  <cp:revision>39</cp:revision>
  <dcterms:created xsi:type="dcterms:W3CDTF">2021-05-11T10:54:50Z</dcterms:created>
  <dcterms:modified xsi:type="dcterms:W3CDTF">2021-05-13T17:43:10Z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